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10287000" cx="18288000"/>
  <p:notesSz cx="6858000" cy="9144000"/>
  <p:embeddedFontLst>
    <p:embeddedFont>
      <p:font typeface="Poppins"/>
      <p:bold r:id="rId20"/>
      <p:boldItalic r:id="rId21"/>
    </p:embeddedFont>
    <p:embeddedFont>
      <p:font typeface="Poppins Medium"/>
      <p:regular r:id="rId22"/>
      <p:bold r:id="rId23"/>
      <p:italic r:id="rId24"/>
      <p:boldItalic r:id="rId25"/>
    </p:embeddedFont>
    <p:embeddedFont>
      <p:font typeface="Poppins Black"/>
      <p:bold r:id="rId26"/>
      <p:boldItalic r:id="rId27"/>
    </p:embeddedFont>
    <p:embeddedFont>
      <p:font typeface="Poppins SemiBold"/>
      <p:regular r:id="rId28"/>
      <p:bold r:id="rId29"/>
      <p:italic r:id="rId30"/>
      <p:boldItalic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GoogleSlidesCustomDataVersion2">
      <go:slidesCustomData xmlns:go="http://customooxmlschemas.google.com/" r:id="rId32" roundtripDataSignature="AMtx7mj0CVTUYJs332xYReNFcn5zZyH1O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oppins-bold.fntdata"/><Relationship Id="rId22" Type="http://schemas.openxmlformats.org/officeDocument/2006/relationships/font" Target="fonts/PoppinsMedium-regular.fntdata"/><Relationship Id="rId21" Type="http://schemas.openxmlformats.org/officeDocument/2006/relationships/font" Target="fonts/Poppins-boldItalic.fntdata"/><Relationship Id="rId24" Type="http://schemas.openxmlformats.org/officeDocument/2006/relationships/font" Target="fonts/PoppinsMedium-italic.fntdata"/><Relationship Id="rId23" Type="http://schemas.openxmlformats.org/officeDocument/2006/relationships/font" Target="fonts/PoppinsMedium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PoppinsBlack-bold.fntdata"/><Relationship Id="rId25" Type="http://schemas.openxmlformats.org/officeDocument/2006/relationships/font" Target="fonts/PoppinsMedium-boldItalic.fntdata"/><Relationship Id="rId28" Type="http://schemas.openxmlformats.org/officeDocument/2006/relationships/font" Target="fonts/PoppinsSemiBold-regular.fntdata"/><Relationship Id="rId27" Type="http://schemas.openxmlformats.org/officeDocument/2006/relationships/font" Target="fonts/PoppinsBlack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PoppinsSemiBold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PoppinsSemiBold-boldItalic.fntdata"/><Relationship Id="rId30" Type="http://schemas.openxmlformats.org/officeDocument/2006/relationships/font" Target="fonts/PoppinsSemiBold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32" Type="http://customschemas.google.com/relationships/presentationmetadata" Target="meta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1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1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5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2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6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6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2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7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7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1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8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1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9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9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1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0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20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2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2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21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21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21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21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2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2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3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3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23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2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2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4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4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4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2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5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6.png"/><Relationship Id="rId5" Type="http://schemas.openxmlformats.org/officeDocument/2006/relationships/image" Target="../media/image3.png"/><Relationship Id="rId6" Type="http://schemas.openxmlformats.org/officeDocument/2006/relationships/image" Target="../media/image2.png"/><Relationship Id="rId7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9.png"/><Relationship Id="rId4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0.png"/><Relationship Id="rId4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jpg"/><Relationship Id="rId4" Type="http://schemas.openxmlformats.org/officeDocument/2006/relationships/image" Target="../media/image7.jpg"/><Relationship Id="rId5" Type="http://schemas.openxmlformats.org/officeDocument/2006/relationships/image" Target="../media/image9.png"/><Relationship Id="rId6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12.jpg"/><Relationship Id="rId5" Type="http://schemas.openxmlformats.org/officeDocument/2006/relationships/image" Target="../media/image14.png"/><Relationship Id="rId6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1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image" Target="../media/image16.png"/><Relationship Id="rId5" Type="http://schemas.openxmlformats.org/officeDocument/2006/relationships/image" Target="../media/image1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Relationship Id="rId4" Type="http://schemas.openxmlformats.org/officeDocument/2006/relationships/image" Target="../media/image17.png"/><Relationship Id="rId5" Type="http://schemas.openxmlformats.org/officeDocument/2006/relationships/image" Target="../media/image2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Relationship Id="rId4" Type="http://schemas.openxmlformats.org/officeDocument/2006/relationships/image" Target="../media/image22.png"/><Relationship Id="rId5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oogle Shape;84;p1"/>
          <p:cNvGrpSpPr/>
          <p:nvPr/>
        </p:nvGrpSpPr>
        <p:grpSpPr>
          <a:xfrm>
            <a:off x="988888" y="1757486"/>
            <a:ext cx="6817181" cy="6817181"/>
            <a:chOff x="0" y="0"/>
            <a:chExt cx="837653" cy="837653"/>
          </a:xfrm>
        </p:grpSpPr>
        <p:sp>
          <p:nvSpPr>
            <p:cNvPr id="85" name="Google Shape;85;p1"/>
            <p:cNvSpPr/>
            <p:nvPr/>
          </p:nvSpPr>
          <p:spPr>
            <a:xfrm>
              <a:off x="0" y="0"/>
              <a:ext cx="837653" cy="837653"/>
            </a:xfrm>
            <a:custGeom>
              <a:rect b="b" l="l" r="r" t="t"/>
              <a:pathLst>
                <a:path extrusionOk="0" h="837653" w="837653">
                  <a:moveTo>
                    <a:pt x="418826" y="0"/>
                  </a:moveTo>
                  <a:cubicBezTo>
                    <a:pt x="187515" y="0"/>
                    <a:pt x="0" y="187515"/>
                    <a:pt x="0" y="418826"/>
                  </a:cubicBezTo>
                  <a:cubicBezTo>
                    <a:pt x="0" y="650138"/>
                    <a:pt x="187515" y="837653"/>
                    <a:pt x="418826" y="837653"/>
                  </a:cubicBezTo>
                  <a:cubicBezTo>
                    <a:pt x="650138" y="837653"/>
                    <a:pt x="837653" y="650138"/>
                    <a:pt x="837653" y="418826"/>
                  </a:cubicBezTo>
                  <a:cubicBezTo>
                    <a:pt x="837653" y="187515"/>
                    <a:pt x="650138" y="0"/>
                    <a:pt x="418826" y="0"/>
                  </a:cubicBezTo>
                  <a:close/>
                </a:path>
              </a:pathLst>
            </a:custGeom>
            <a:solidFill>
              <a:srgbClr val="F5AF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1"/>
            <p:cNvSpPr txBox="1"/>
            <p:nvPr/>
          </p:nvSpPr>
          <p:spPr>
            <a:xfrm>
              <a:off x="78530" y="21380"/>
              <a:ext cx="680593" cy="7377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7" name="Google Shape;87;p1"/>
          <p:cNvSpPr/>
          <p:nvPr/>
        </p:nvSpPr>
        <p:spPr>
          <a:xfrm>
            <a:off x="1287279" y="2055878"/>
            <a:ext cx="6220398" cy="6220398"/>
          </a:xfrm>
          <a:custGeom>
            <a:rect b="b" l="l" r="r" t="t"/>
            <a:pathLst>
              <a:path extrusionOk="0" h="6220398" w="6220398">
                <a:moveTo>
                  <a:pt x="0" y="0"/>
                </a:moveTo>
                <a:lnTo>
                  <a:pt x="6220398" y="0"/>
                </a:lnTo>
                <a:lnTo>
                  <a:pt x="6220398" y="6220397"/>
                </a:lnTo>
                <a:lnTo>
                  <a:pt x="0" y="622039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8" name="Google Shape;88;p1"/>
          <p:cNvSpPr/>
          <p:nvPr/>
        </p:nvSpPr>
        <p:spPr>
          <a:xfrm>
            <a:off x="1462087" y="2138378"/>
            <a:ext cx="6055396" cy="6055396"/>
          </a:xfrm>
          <a:custGeom>
            <a:rect b="b" l="l" r="r" t="t"/>
            <a:pathLst>
              <a:path extrusionOk="0" h="6055396" w="6055396">
                <a:moveTo>
                  <a:pt x="0" y="0"/>
                </a:moveTo>
                <a:lnTo>
                  <a:pt x="6055397" y="0"/>
                </a:lnTo>
                <a:lnTo>
                  <a:pt x="6055397" y="6055397"/>
                </a:lnTo>
                <a:lnTo>
                  <a:pt x="0" y="605539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89" name="Google Shape;89;p1"/>
          <p:cNvGrpSpPr/>
          <p:nvPr/>
        </p:nvGrpSpPr>
        <p:grpSpPr>
          <a:xfrm>
            <a:off x="1519823" y="2399664"/>
            <a:ext cx="5805876" cy="5532824"/>
            <a:chOff x="0" y="0"/>
            <a:chExt cx="852913" cy="812800"/>
          </a:xfrm>
        </p:grpSpPr>
        <p:sp>
          <p:nvSpPr>
            <p:cNvPr id="90" name="Google Shape;90;p1"/>
            <p:cNvSpPr/>
            <p:nvPr/>
          </p:nvSpPr>
          <p:spPr>
            <a:xfrm>
              <a:off x="0" y="0"/>
              <a:ext cx="852913" cy="812800"/>
            </a:xfrm>
            <a:custGeom>
              <a:rect b="b" l="l" r="r" t="t"/>
              <a:pathLst>
                <a:path extrusionOk="0" h="812800" w="852913">
                  <a:moveTo>
                    <a:pt x="426456" y="0"/>
                  </a:moveTo>
                  <a:cubicBezTo>
                    <a:pt x="190931" y="0"/>
                    <a:pt x="0" y="181951"/>
                    <a:pt x="0" y="406400"/>
                  </a:cubicBezTo>
                  <a:cubicBezTo>
                    <a:pt x="0" y="630849"/>
                    <a:pt x="190931" y="812800"/>
                    <a:pt x="426456" y="812800"/>
                  </a:cubicBezTo>
                  <a:cubicBezTo>
                    <a:pt x="661982" y="812800"/>
                    <a:pt x="852913" y="630849"/>
                    <a:pt x="852913" y="406400"/>
                  </a:cubicBezTo>
                  <a:cubicBezTo>
                    <a:pt x="852913" y="181951"/>
                    <a:pt x="661982" y="0"/>
                    <a:pt x="426456" y="0"/>
                  </a:cubicBezTo>
                  <a:close/>
                </a:path>
              </a:pathLst>
            </a:custGeom>
            <a:solidFill>
              <a:srgbClr val="FFBC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1"/>
            <p:cNvSpPr txBox="1"/>
            <p:nvPr/>
          </p:nvSpPr>
          <p:spPr>
            <a:xfrm>
              <a:off x="79961" y="19050"/>
              <a:ext cx="692992" cy="7175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2" name="Google Shape;92;p1"/>
          <p:cNvSpPr/>
          <p:nvPr/>
        </p:nvSpPr>
        <p:spPr>
          <a:xfrm>
            <a:off x="1823139" y="2591748"/>
            <a:ext cx="5148678" cy="5148656"/>
          </a:xfrm>
          <a:custGeom>
            <a:rect b="b" l="l" r="r" t="t"/>
            <a:pathLst>
              <a:path extrusionOk="0" h="6349974" w="635000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1"/>
          <p:cNvSpPr/>
          <p:nvPr/>
        </p:nvSpPr>
        <p:spPr>
          <a:xfrm rot="10800000">
            <a:off x="4397478" y="750863"/>
            <a:ext cx="4392637" cy="8785274"/>
          </a:xfrm>
          <a:custGeom>
            <a:rect b="b" l="l" r="r" t="t"/>
            <a:pathLst>
              <a:path extrusionOk="0" h="8785274" w="4392637">
                <a:moveTo>
                  <a:pt x="0" y="0"/>
                </a:moveTo>
                <a:lnTo>
                  <a:pt x="4392637" y="0"/>
                </a:lnTo>
                <a:lnTo>
                  <a:pt x="4392637" y="8785274"/>
                </a:lnTo>
                <a:lnTo>
                  <a:pt x="0" y="878527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4" name="Google Shape;94;p1"/>
          <p:cNvSpPr/>
          <p:nvPr/>
        </p:nvSpPr>
        <p:spPr>
          <a:xfrm rot="-5400000">
            <a:off x="-1802175" y="4393923"/>
            <a:ext cx="5103504" cy="1499154"/>
          </a:xfrm>
          <a:custGeom>
            <a:rect b="b" l="l" r="r" t="t"/>
            <a:pathLst>
              <a:path extrusionOk="0" h="1499154" w="5103504">
                <a:moveTo>
                  <a:pt x="0" y="0"/>
                </a:moveTo>
                <a:lnTo>
                  <a:pt x="5103504" y="0"/>
                </a:lnTo>
                <a:lnTo>
                  <a:pt x="5103504" y="1499154"/>
                </a:lnTo>
                <a:lnTo>
                  <a:pt x="0" y="149915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95" name="Google Shape;95;p1"/>
          <p:cNvGrpSpPr/>
          <p:nvPr/>
        </p:nvGrpSpPr>
        <p:grpSpPr>
          <a:xfrm>
            <a:off x="1303801" y="2353149"/>
            <a:ext cx="432044" cy="432044"/>
            <a:chOff x="0" y="0"/>
            <a:chExt cx="812800" cy="812800"/>
          </a:xfrm>
        </p:grpSpPr>
        <p:sp>
          <p:nvSpPr>
            <p:cNvPr id="96" name="Google Shape;96;p1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5AF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1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8" name="Google Shape;98;p1"/>
          <p:cNvGrpSpPr/>
          <p:nvPr/>
        </p:nvGrpSpPr>
        <p:grpSpPr>
          <a:xfrm>
            <a:off x="1246065" y="7456654"/>
            <a:ext cx="432044" cy="432044"/>
            <a:chOff x="0" y="0"/>
            <a:chExt cx="812800" cy="812800"/>
          </a:xfrm>
        </p:grpSpPr>
        <p:sp>
          <p:nvSpPr>
            <p:cNvPr id="99" name="Google Shape;99;p1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5AF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1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1" name="Google Shape;101;p1"/>
          <p:cNvGrpSpPr/>
          <p:nvPr/>
        </p:nvGrpSpPr>
        <p:grpSpPr>
          <a:xfrm>
            <a:off x="103827" y="9089590"/>
            <a:ext cx="2831992" cy="2831992"/>
            <a:chOff x="0" y="0"/>
            <a:chExt cx="812800" cy="812800"/>
          </a:xfrm>
        </p:grpSpPr>
        <p:sp>
          <p:nvSpPr>
            <p:cNvPr id="102" name="Google Shape;102;p1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373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1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4" name="Google Shape;104;p1"/>
          <p:cNvGrpSpPr/>
          <p:nvPr/>
        </p:nvGrpSpPr>
        <p:grpSpPr>
          <a:xfrm>
            <a:off x="1823139" y="435103"/>
            <a:ext cx="1187194" cy="1187194"/>
            <a:chOff x="0" y="0"/>
            <a:chExt cx="812800" cy="812800"/>
          </a:xfrm>
        </p:grpSpPr>
        <p:sp>
          <p:nvSpPr>
            <p:cNvPr id="105" name="Google Shape;105;p1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373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1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7" name="Google Shape;107;p1"/>
          <p:cNvGrpSpPr/>
          <p:nvPr/>
        </p:nvGrpSpPr>
        <p:grpSpPr>
          <a:xfrm>
            <a:off x="7517484" y="8711283"/>
            <a:ext cx="1050577" cy="1050577"/>
            <a:chOff x="0" y="0"/>
            <a:chExt cx="812800" cy="812800"/>
          </a:xfrm>
        </p:grpSpPr>
        <p:sp>
          <p:nvSpPr>
            <p:cNvPr id="108" name="Google Shape;108;p1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373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0" name="Google Shape;110;p1"/>
          <p:cNvGrpSpPr/>
          <p:nvPr/>
        </p:nvGrpSpPr>
        <p:grpSpPr>
          <a:xfrm>
            <a:off x="8042772" y="-897152"/>
            <a:ext cx="1794303" cy="1794303"/>
            <a:chOff x="0" y="0"/>
            <a:chExt cx="812800" cy="812800"/>
          </a:xfrm>
        </p:grpSpPr>
        <p:sp>
          <p:nvSpPr>
            <p:cNvPr id="111" name="Google Shape;111;p1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C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55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3" name="Google Shape;113;p1"/>
          <p:cNvSpPr/>
          <p:nvPr/>
        </p:nvSpPr>
        <p:spPr>
          <a:xfrm>
            <a:off x="16839564" y="245402"/>
            <a:ext cx="953772" cy="953772"/>
          </a:xfrm>
          <a:custGeom>
            <a:rect b="b" l="l" r="r" t="t"/>
            <a:pathLst>
              <a:path extrusionOk="0" h="953772" w="953772">
                <a:moveTo>
                  <a:pt x="0" y="0"/>
                </a:moveTo>
                <a:lnTo>
                  <a:pt x="953772" y="0"/>
                </a:lnTo>
                <a:lnTo>
                  <a:pt x="953772" y="953772"/>
                </a:lnTo>
                <a:lnTo>
                  <a:pt x="0" y="9537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14" name="Google Shape;114;p1"/>
          <p:cNvSpPr txBox="1"/>
          <p:nvPr/>
        </p:nvSpPr>
        <p:spPr>
          <a:xfrm>
            <a:off x="9345991" y="3804002"/>
            <a:ext cx="8046659" cy="29622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1999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9499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Swiggy Data</a:t>
            </a:r>
            <a:endParaRPr/>
          </a:p>
          <a:p>
            <a:pPr indent="0" lvl="0" marL="0" marR="0" rtl="0" algn="r">
              <a:lnSpc>
                <a:spcPct val="11999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9499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Analysis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10"/>
          <p:cNvSpPr/>
          <p:nvPr/>
        </p:nvSpPr>
        <p:spPr>
          <a:xfrm>
            <a:off x="16839564" y="245402"/>
            <a:ext cx="953772" cy="953772"/>
          </a:xfrm>
          <a:custGeom>
            <a:rect b="b" l="l" r="r" t="t"/>
            <a:pathLst>
              <a:path extrusionOk="0" h="953772" w="953772">
                <a:moveTo>
                  <a:pt x="0" y="0"/>
                </a:moveTo>
                <a:lnTo>
                  <a:pt x="953772" y="0"/>
                </a:lnTo>
                <a:lnTo>
                  <a:pt x="953772" y="953772"/>
                </a:lnTo>
                <a:lnTo>
                  <a:pt x="0" y="9537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265" name="Google Shape;265;p10"/>
          <p:cNvGrpSpPr/>
          <p:nvPr/>
        </p:nvGrpSpPr>
        <p:grpSpPr>
          <a:xfrm>
            <a:off x="1624473" y="385303"/>
            <a:ext cx="14654958" cy="1580557"/>
            <a:chOff x="8672" y="-38100"/>
            <a:chExt cx="7944083" cy="856781"/>
          </a:xfrm>
        </p:grpSpPr>
        <p:sp>
          <p:nvSpPr>
            <p:cNvPr id="266" name="Google Shape;266;p10"/>
            <p:cNvSpPr/>
            <p:nvPr/>
          </p:nvSpPr>
          <p:spPr>
            <a:xfrm>
              <a:off x="8672" y="0"/>
              <a:ext cx="7944083" cy="818681"/>
            </a:xfrm>
            <a:custGeom>
              <a:rect b="b" l="l" r="r" t="t"/>
              <a:pathLst>
                <a:path extrusionOk="0" h="818681" w="7944083">
                  <a:moveTo>
                    <a:pt x="7929317" y="456556"/>
                  </a:moveTo>
                  <a:lnTo>
                    <a:pt x="7772993" y="771465"/>
                  </a:lnTo>
                  <a:cubicBezTo>
                    <a:pt x="7758636" y="800388"/>
                    <a:pt x="7729132" y="818681"/>
                    <a:pt x="7696842" y="818681"/>
                  </a:cubicBezTo>
                  <a:lnTo>
                    <a:pt x="247241" y="818681"/>
                  </a:lnTo>
                  <a:cubicBezTo>
                    <a:pt x="214950" y="818681"/>
                    <a:pt x="185447" y="800388"/>
                    <a:pt x="171090" y="771465"/>
                  </a:cubicBezTo>
                  <a:lnTo>
                    <a:pt x="14766" y="456556"/>
                  </a:lnTo>
                  <a:cubicBezTo>
                    <a:pt x="0" y="426810"/>
                    <a:pt x="0" y="391870"/>
                    <a:pt x="14766" y="362125"/>
                  </a:cubicBezTo>
                  <a:lnTo>
                    <a:pt x="171090" y="47215"/>
                  </a:lnTo>
                  <a:cubicBezTo>
                    <a:pt x="185447" y="18293"/>
                    <a:pt x="214950" y="0"/>
                    <a:pt x="247241" y="0"/>
                  </a:cubicBezTo>
                  <a:lnTo>
                    <a:pt x="7696842" y="0"/>
                  </a:lnTo>
                  <a:cubicBezTo>
                    <a:pt x="7729132" y="0"/>
                    <a:pt x="7758636" y="18293"/>
                    <a:pt x="7772993" y="47215"/>
                  </a:cubicBezTo>
                  <a:lnTo>
                    <a:pt x="7929317" y="362125"/>
                  </a:lnTo>
                  <a:cubicBezTo>
                    <a:pt x="7944083" y="391870"/>
                    <a:pt x="7944083" y="426810"/>
                    <a:pt x="7929317" y="456556"/>
                  </a:cubicBezTo>
                  <a:close/>
                </a:path>
              </a:pathLst>
            </a:custGeom>
            <a:solidFill>
              <a:srgbClr val="EDA71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10"/>
            <p:cNvSpPr txBox="1"/>
            <p:nvPr/>
          </p:nvSpPr>
          <p:spPr>
            <a:xfrm>
              <a:off x="114300" y="-38100"/>
              <a:ext cx="7732828" cy="85678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268" name="Google Shape;268;p10"/>
          <p:cNvCxnSpPr/>
          <p:nvPr/>
        </p:nvCxnSpPr>
        <p:spPr>
          <a:xfrm rot="10800000">
            <a:off x="9144000" y="2944218"/>
            <a:ext cx="0" cy="6492240"/>
          </a:xfrm>
          <a:prstGeom prst="straightConnector1">
            <a:avLst/>
          </a:prstGeom>
          <a:noFill/>
          <a:ln cap="rnd" cmpd="sng" w="95250">
            <a:solidFill>
              <a:srgbClr val="EDA71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69" name="Google Shape;269;p10"/>
          <p:cNvSpPr/>
          <p:nvPr/>
        </p:nvSpPr>
        <p:spPr>
          <a:xfrm>
            <a:off x="1028700" y="4497966"/>
            <a:ext cx="6914497" cy="4601273"/>
          </a:xfrm>
          <a:custGeom>
            <a:rect b="b" l="l" r="r" t="t"/>
            <a:pathLst>
              <a:path extrusionOk="0" h="4601273" w="6914497">
                <a:moveTo>
                  <a:pt x="0" y="0"/>
                </a:moveTo>
                <a:lnTo>
                  <a:pt x="6914497" y="0"/>
                </a:lnTo>
                <a:lnTo>
                  <a:pt x="6914497" y="4601272"/>
                </a:lnTo>
                <a:lnTo>
                  <a:pt x="0" y="46012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2178" r="0" t="0"/>
            </a:stretch>
          </a:blipFill>
          <a:ln>
            <a:noFill/>
          </a:ln>
        </p:spPr>
      </p:sp>
      <p:sp>
        <p:nvSpPr>
          <p:cNvPr id="270" name="Google Shape;270;p10"/>
          <p:cNvSpPr/>
          <p:nvPr/>
        </p:nvSpPr>
        <p:spPr>
          <a:xfrm>
            <a:off x="10666101" y="4497966"/>
            <a:ext cx="6538443" cy="4342590"/>
          </a:xfrm>
          <a:custGeom>
            <a:rect b="b" l="l" r="r" t="t"/>
            <a:pathLst>
              <a:path extrusionOk="0" h="4342590" w="6538443">
                <a:moveTo>
                  <a:pt x="0" y="0"/>
                </a:moveTo>
                <a:lnTo>
                  <a:pt x="6538444" y="0"/>
                </a:lnTo>
                <a:lnTo>
                  <a:pt x="6538444" y="4342589"/>
                </a:lnTo>
                <a:lnTo>
                  <a:pt x="0" y="434258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-7522" t="0"/>
            </a:stretch>
          </a:blipFill>
          <a:ln>
            <a:noFill/>
          </a:ln>
        </p:spPr>
      </p:sp>
      <p:sp>
        <p:nvSpPr>
          <p:cNvPr id="271" name="Google Shape;271;p10"/>
          <p:cNvSpPr txBox="1"/>
          <p:nvPr/>
        </p:nvSpPr>
        <p:spPr>
          <a:xfrm>
            <a:off x="2205289" y="646088"/>
            <a:ext cx="13782171" cy="18316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8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739" u="none" cap="none" strike="noStrike">
                <a:solidFill>
                  <a:srgbClr val="FFFFFF"/>
                </a:solidFill>
                <a:latin typeface="Poppins Black"/>
                <a:ea typeface="Poppins Black"/>
                <a:cs typeface="Poppins Black"/>
                <a:sym typeface="Poppins Black"/>
              </a:rPr>
              <a:t>Top 10 restaurant based on Rating City wise</a:t>
            </a:r>
            <a:endParaRPr/>
          </a:p>
          <a:p>
            <a:pPr indent="0" lvl="0" marL="0" marR="0" rtl="0" algn="l">
              <a:lnSpc>
                <a:spcPct val="16362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4739" u="none" cap="none" strike="noStrike">
              <a:solidFill>
                <a:srgbClr val="FFFFFF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272" name="Google Shape;272;p10"/>
          <p:cNvSpPr txBox="1"/>
          <p:nvPr/>
        </p:nvSpPr>
        <p:spPr>
          <a:xfrm>
            <a:off x="1028700" y="2772768"/>
            <a:ext cx="6647954" cy="10848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039" u="none" cap="none" strike="noStrike">
                <a:solidFill>
                  <a:srgbClr val="FE9800"/>
                </a:solidFill>
                <a:latin typeface="Poppins Black"/>
                <a:ea typeface="Poppins Black"/>
                <a:cs typeface="Poppins Black"/>
                <a:sym typeface="Poppins Black"/>
              </a:rPr>
              <a:t>Expected Output</a:t>
            </a:r>
            <a:endParaRPr/>
          </a:p>
        </p:txBody>
      </p:sp>
      <p:sp>
        <p:nvSpPr>
          <p:cNvPr id="273" name="Google Shape;273;p10"/>
          <p:cNvSpPr txBox="1"/>
          <p:nvPr/>
        </p:nvSpPr>
        <p:spPr>
          <a:xfrm>
            <a:off x="11124803" y="2772768"/>
            <a:ext cx="5621040" cy="10848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039" u="none" cap="none" strike="noStrike">
                <a:solidFill>
                  <a:srgbClr val="FE9800"/>
                </a:solidFill>
                <a:latin typeface="Poppins Black"/>
                <a:ea typeface="Poppins Black"/>
                <a:cs typeface="Poppins Black"/>
                <a:sym typeface="Poppins Black"/>
              </a:rPr>
              <a:t>Actual Output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1"/>
          <p:cNvSpPr/>
          <p:nvPr/>
        </p:nvSpPr>
        <p:spPr>
          <a:xfrm>
            <a:off x="16839564" y="245402"/>
            <a:ext cx="953772" cy="953772"/>
          </a:xfrm>
          <a:custGeom>
            <a:rect b="b" l="l" r="r" t="t"/>
            <a:pathLst>
              <a:path extrusionOk="0" h="953772" w="953772">
                <a:moveTo>
                  <a:pt x="0" y="0"/>
                </a:moveTo>
                <a:lnTo>
                  <a:pt x="953772" y="0"/>
                </a:lnTo>
                <a:lnTo>
                  <a:pt x="953772" y="953772"/>
                </a:lnTo>
                <a:lnTo>
                  <a:pt x="0" y="9537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279" name="Google Shape;279;p11"/>
          <p:cNvGrpSpPr/>
          <p:nvPr/>
        </p:nvGrpSpPr>
        <p:grpSpPr>
          <a:xfrm>
            <a:off x="1624473" y="385303"/>
            <a:ext cx="14654958" cy="1580557"/>
            <a:chOff x="8672" y="-38100"/>
            <a:chExt cx="7944083" cy="856781"/>
          </a:xfrm>
        </p:grpSpPr>
        <p:sp>
          <p:nvSpPr>
            <p:cNvPr id="280" name="Google Shape;280;p11"/>
            <p:cNvSpPr/>
            <p:nvPr/>
          </p:nvSpPr>
          <p:spPr>
            <a:xfrm>
              <a:off x="8672" y="0"/>
              <a:ext cx="7944083" cy="818681"/>
            </a:xfrm>
            <a:custGeom>
              <a:rect b="b" l="l" r="r" t="t"/>
              <a:pathLst>
                <a:path extrusionOk="0" h="818681" w="7944083">
                  <a:moveTo>
                    <a:pt x="7929317" y="456556"/>
                  </a:moveTo>
                  <a:lnTo>
                    <a:pt x="7772993" y="771465"/>
                  </a:lnTo>
                  <a:cubicBezTo>
                    <a:pt x="7758636" y="800388"/>
                    <a:pt x="7729132" y="818681"/>
                    <a:pt x="7696842" y="818681"/>
                  </a:cubicBezTo>
                  <a:lnTo>
                    <a:pt x="247241" y="818681"/>
                  </a:lnTo>
                  <a:cubicBezTo>
                    <a:pt x="214950" y="818681"/>
                    <a:pt x="185447" y="800388"/>
                    <a:pt x="171090" y="771465"/>
                  </a:cubicBezTo>
                  <a:lnTo>
                    <a:pt x="14766" y="456556"/>
                  </a:lnTo>
                  <a:cubicBezTo>
                    <a:pt x="0" y="426810"/>
                    <a:pt x="0" y="391870"/>
                    <a:pt x="14766" y="362125"/>
                  </a:cubicBezTo>
                  <a:lnTo>
                    <a:pt x="171090" y="47215"/>
                  </a:lnTo>
                  <a:cubicBezTo>
                    <a:pt x="185447" y="18293"/>
                    <a:pt x="214950" y="0"/>
                    <a:pt x="247241" y="0"/>
                  </a:cubicBezTo>
                  <a:lnTo>
                    <a:pt x="7696842" y="0"/>
                  </a:lnTo>
                  <a:cubicBezTo>
                    <a:pt x="7729132" y="0"/>
                    <a:pt x="7758636" y="18293"/>
                    <a:pt x="7772993" y="47215"/>
                  </a:cubicBezTo>
                  <a:lnTo>
                    <a:pt x="7929317" y="362125"/>
                  </a:lnTo>
                  <a:cubicBezTo>
                    <a:pt x="7944083" y="391870"/>
                    <a:pt x="7944083" y="426810"/>
                    <a:pt x="7929317" y="456556"/>
                  </a:cubicBezTo>
                  <a:close/>
                </a:path>
              </a:pathLst>
            </a:custGeom>
            <a:solidFill>
              <a:srgbClr val="EDA71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11"/>
            <p:cNvSpPr txBox="1"/>
            <p:nvPr/>
          </p:nvSpPr>
          <p:spPr>
            <a:xfrm>
              <a:off x="114300" y="-38100"/>
              <a:ext cx="7732828" cy="85678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282" name="Google Shape;282;p11"/>
          <p:cNvCxnSpPr/>
          <p:nvPr/>
        </p:nvCxnSpPr>
        <p:spPr>
          <a:xfrm rot="10800000">
            <a:off x="9144000" y="2944218"/>
            <a:ext cx="0" cy="6492240"/>
          </a:xfrm>
          <a:prstGeom prst="straightConnector1">
            <a:avLst/>
          </a:prstGeom>
          <a:noFill/>
          <a:ln cap="rnd" cmpd="sng" w="95250">
            <a:solidFill>
              <a:srgbClr val="EDA71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83" name="Google Shape;283;p11"/>
          <p:cNvSpPr/>
          <p:nvPr/>
        </p:nvSpPr>
        <p:spPr>
          <a:xfrm>
            <a:off x="681440" y="4566943"/>
            <a:ext cx="7342473" cy="4463319"/>
          </a:xfrm>
          <a:custGeom>
            <a:rect b="b" l="l" r="r" t="t"/>
            <a:pathLst>
              <a:path extrusionOk="0" h="4463319" w="7342473">
                <a:moveTo>
                  <a:pt x="0" y="0"/>
                </a:moveTo>
                <a:lnTo>
                  <a:pt x="7342474" y="0"/>
                </a:lnTo>
                <a:lnTo>
                  <a:pt x="7342474" y="4463318"/>
                </a:lnTo>
                <a:lnTo>
                  <a:pt x="0" y="446331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84" name="Google Shape;284;p11"/>
          <p:cNvSpPr/>
          <p:nvPr/>
        </p:nvSpPr>
        <p:spPr>
          <a:xfrm>
            <a:off x="10267950" y="4724329"/>
            <a:ext cx="7048500" cy="4148546"/>
          </a:xfrm>
          <a:custGeom>
            <a:rect b="b" l="l" r="r" t="t"/>
            <a:pathLst>
              <a:path extrusionOk="0" h="4148546" w="7048500">
                <a:moveTo>
                  <a:pt x="0" y="0"/>
                </a:moveTo>
                <a:lnTo>
                  <a:pt x="7048500" y="0"/>
                </a:lnTo>
                <a:lnTo>
                  <a:pt x="7048500" y="4148546"/>
                </a:lnTo>
                <a:lnTo>
                  <a:pt x="0" y="414854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85" name="Google Shape;285;p11"/>
          <p:cNvSpPr txBox="1"/>
          <p:nvPr/>
        </p:nvSpPr>
        <p:spPr>
          <a:xfrm>
            <a:off x="2224339" y="712763"/>
            <a:ext cx="13782171" cy="17154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8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439" u="none" cap="none" strike="noStrike">
                <a:solidFill>
                  <a:srgbClr val="FFFFFF"/>
                </a:solidFill>
                <a:latin typeface="Poppins Black"/>
                <a:ea typeface="Poppins Black"/>
                <a:cs typeface="Poppins Black"/>
                <a:sym typeface="Poppins Black"/>
              </a:rPr>
              <a:t>Rating based on delivery availability City wise</a:t>
            </a:r>
            <a:endParaRPr/>
          </a:p>
          <a:p>
            <a:pPr indent="0" lvl="0" marL="0" marR="0" rtl="0" algn="l">
              <a:lnSpc>
                <a:spcPct val="1652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4439" u="none" cap="none" strike="noStrike">
              <a:solidFill>
                <a:srgbClr val="FFFFFF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286" name="Google Shape;286;p11"/>
          <p:cNvSpPr txBox="1"/>
          <p:nvPr/>
        </p:nvSpPr>
        <p:spPr>
          <a:xfrm>
            <a:off x="1028700" y="2772768"/>
            <a:ext cx="6647954" cy="10848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039" u="none" cap="none" strike="noStrike">
                <a:solidFill>
                  <a:srgbClr val="FE9800"/>
                </a:solidFill>
                <a:latin typeface="Poppins Black"/>
                <a:ea typeface="Poppins Black"/>
                <a:cs typeface="Poppins Black"/>
                <a:sym typeface="Poppins Black"/>
              </a:rPr>
              <a:t>Expected Output</a:t>
            </a:r>
            <a:endParaRPr/>
          </a:p>
        </p:txBody>
      </p:sp>
      <p:sp>
        <p:nvSpPr>
          <p:cNvPr id="287" name="Google Shape;287;p11"/>
          <p:cNvSpPr txBox="1"/>
          <p:nvPr/>
        </p:nvSpPr>
        <p:spPr>
          <a:xfrm>
            <a:off x="11124803" y="2772768"/>
            <a:ext cx="5621040" cy="10848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039" u="none" cap="none" strike="noStrike">
                <a:solidFill>
                  <a:srgbClr val="FE9800"/>
                </a:solidFill>
                <a:latin typeface="Poppins Black"/>
                <a:ea typeface="Poppins Black"/>
                <a:cs typeface="Poppins Black"/>
                <a:sym typeface="Poppins Black"/>
              </a:rPr>
              <a:t>Actual Output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12"/>
          <p:cNvSpPr/>
          <p:nvPr/>
        </p:nvSpPr>
        <p:spPr>
          <a:xfrm>
            <a:off x="16839564" y="245402"/>
            <a:ext cx="953772" cy="953772"/>
          </a:xfrm>
          <a:custGeom>
            <a:rect b="b" l="l" r="r" t="t"/>
            <a:pathLst>
              <a:path extrusionOk="0" h="953772" w="953772">
                <a:moveTo>
                  <a:pt x="0" y="0"/>
                </a:moveTo>
                <a:lnTo>
                  <a:pt x="953772" y="0"/>
                </a:lnTo>
                <a:lnTo>
                  <a:pt x="953772" y="953772"/>
                </a:lnTo>
                <a:lnTo>
                  <a:pt x="0" y="9537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293" name="Google Shape;293;p12"/>
          <p:cNvGrpSpPr/>
          <p:nvPr/>
        </p:nvGrpSpPr>
        <p:grpSpPr>
          <a:xfrm>
            <a:off x="1624473" y="385303"/>
            <a:ext cx="14654958" cy="1580557"/>
            <a:chOff x="8672" y="-38100"/>
            <a:chExt cx="7944083" cy="856781"/>
          </a:xfrm>
        </p:grpSpPr>
        <p:sp>
          <p:nvSpPr>
            <p:cNvPr id="294" name="Google Shape;294;p12"/>
            <p:cNvSpPr/>
            <p:nvPr/>
          </p:nvSpPr>
          <p:spPr>
            <a:xfrm>
              <a:off x="8672" y="0"/>
              <a:ext cx="7944083" cy="818681"/>
            </a:xfrm>
            <a:custGeom>
              <a:rect b="b" l="l" r="r" t="t"/>
              <a:pathLst>
                <a:path extrusionOk="0" h="818681" w="7944083">
                  <a:moveTo>
                    <a:pt x="7929317" y="456556"/>
                  </a:moveTo>
                  <a:lnTo>
                    <a:pt x="7772993" y="771465"/>
                  </a:lnTo>
                  <a:cubicBezTo>
                    <a:pt x="7758636" y="800388"/>
                    <a:pt x="7729132" y="818681"/>
                    <a:pt x="7696842" y="818681"/>
                  </a:cubicBezTo>
                  <a:lnTo>
                    <a:pt x="247241" y="818681"/>
                  </a:lnTo>
                  <a:cubicBezTo>
                    <a:pt x="214950" y="818681"/>
                    <a:pt x="185447" y="800388"/>
                    <a:pt x="171090" y="771465"/>
                  </a:cubicBezTo>
                  <a:lnTo>
                    <a:pt x="14766" y="456556"/>
                  </a:lnTo>
                  <a:cubicBezTo>
                    <a:pt x="0" y="426810"/>
                    <a:pt x="0" y="391870"/>
                    <a:pt x="14766" y="362125"/>
                  </a:cubicBezTo>
                  <a:lnTo>
                    <a:pt x="171090" y="47215"/>
                  </a:lnTo>
                  <a:cubicBezTo>
                    <a:pt x="185447" y="18293"/>
                    <a:pt x="214950" y="0"/>
                    <a:pt x="247241" y="0"/>
                  </a:cubicBezTo>
                  <a:lnTo>
                    <a:pt x="7696842" y="0"/>
                  </a:lnTo>
                  <a:cubicBezTo>
                    <a:pt x="7729132" y="0"/>
                    <a:pt x="7758636" y="18293"/>
                    <a:pt x="7772993" y="47215"/>
                  </a:cubicBezTo>
                  <a:lnTo>
                    <a:pt x="7929317" y="362125"/>
                  </a:lnTo>
                  <a:cubicBezTo>
                    <a:pt x="7944083" y="391870"/>
                    <a:pt x="7944083" y="426810"/>
                    <a:pt x="7929317" y="456556"/>
                  </a:cubicBezTo>
                  <a:close/>
                </a:path>
              </a:pathLst>
            </a:custGeom>
            <a:solidFill>
              <a:srgbClr val="EDA71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12"/>
            <p:cNvSpPr txBox="1"/>
            <p:nvPr/>
          </p:nvSpPr>
          <p:spPr>
            <a:xfrm>
              <a:off x="114300" y="-38100"/>
              <a:ext cx="7732828" cy="85678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296" name="Google Shape;296;p12"/>
          <p:cNvCxnSpPr/>
          <p:nvPr/>
        </p:nvCxnSpPr>
        <p:spPr>
          <a:xfrm rot="10800000">
            <a:off x="9144000" y="2944218"/>
            <a:ext cx="0" cy="6492240"/>
          </a:xfrm>
          <a:prstGeom prst="straightConnector1">
            <a:avLst/>
          </a:prstGeom>
          <a:noFill/>
          <a:ln cap="rnd" cmpd="sng" w="95250">
            <a:solidFill>
              <a:srgbClr val="EDA71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97" name="Google Shape;297;p12"/>
          <p:cNvSpPr/>
          <p:nvPr/>
        </p:nvSpPr>
        <p:spPr>
          <a:xfrm>
            <a:off x="1028700" y="5189986"/>
            <a:ext cx="7524504" cy="3217232"/>
          </a:xfrm>
          <a:custGeom>
            <a:rect b="b" l="l" r="r" t="t"/>
            <a:pathLst>
              <a:path extrusionOk="0" h="3217232" w="7524504">
                <a:moveTo>
                  <a:pt x="0" y="0"/>
                </a:moveTo>
                <a:lnTo>
                  <a:pt x="7524504" y="0"/>
                </a:lnTo>
                <a:lnTo>
                  <a:pt x="7524504" y="3217232"/>
                </a:lnTo>
                <a:lnTo>
                  <a:pt x="0" y="321723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396" r="0" t="0"/>
            </a:stretch>
          </a:blipFill>
          <a:ln>
            <a:noFill/>
          </a:ln>
        </p:spPr>
      </p:sp>
      <p:sp>
        <p:nvSpPr>
          <p:cNvPr id="298" name="Google Shape;298;p12"/>
          <p:cNvSpPr/>
          <p:nvPr/>
        </p:nvSpPr>
        <p:spPr>
          <a:xfrm>
            <a:off x="10736432" y="4690116"/>
            <a:ext cx="6397781" cy="4216972"/>
          </a:xfrm>
          <a:custGeom>
            <a:rect b="b" l="l" r="r" t="t"/>
            <a:pathLst>
              <a:path extrusionOk="0" h="4216972" w="6397781">
                <a:moveTo>
                  <a:pt x="0" y="0"/>
                </a:moveTo>
                <a:lnTo>
                  <a:pt x="6397782" y="0"/>
                </a:lnTo>
                <a:lnTo>
                  <a:pt x="6397782" y="4216972"/>
                </a:lnTo>
                <a:lnTo>
                  <a:pt x="0" y="42169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99" name="Google Shape;299;p12"/>
          <p:cNvSpPr txBox="1"/>
          <p:nvPr/>
        </p:nvSpPr>
        <p:spPr>
          <a:xfrm>
            <a:off x="2243389" y="636563"/>
            <a:ext cx="13782171" cy="19643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139" u="none" cap="none" strike="noStrike">
                <a:solidFill>
                  <a:srgbClr val="FFFFFF"/>
                </a:solidFill>
                <a:latin typeface="Poppins Black"/>
                <a:ea typeface="Poppins Black"/>
                <a:cs typeface="Poppins Black"/>
                <a:sym typeface="Poppins Black"/>
              </a:rPr>
              <a:t>Avg cost for 2 based on cuisine city wise</a:t>
            </a:r>
            <a:endParaRPr/>
          </a:p>
          <a:p>
            <a:pPr indent="0" lvl="0" marL="0" marR="0" rtl="0" algn="l">
              <a:lnSpc>
                <a:spcPct val="1617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5139" u="none" cap="none" strike="noStrike">
              <a:solidFill>
                <a:srgbClr val="FFFFFF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300" name="Google Shape;300;p12"/>
          <p:cNvSpPr txBox="1"/>
          <p:nvPr/>
        </p:nvSpPr>
        <p:spPr>
          <a:xfrm>
            <a:off x="1028700" y="2772768"/>
            <a:ext cx="6647954" cy="10848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039" u="none" cap="none" strike="noStrike">
                <a:solidFill>
                  <a:srgbClr val="FE9800"/>
                </a:solidFill>
                <a:latin typeface="Poppins Black"/>
                <a:ea typeface="Poppins Black"/>
                <a:cs typeface="Poppins Black"/>
                <a:sym typeface="Poppins Black"/>
              </a:rPr>
              <a:t>Expected Output</a:t>
            </a:r>
            <a:endParaRPr/>
          </a:p>
        </p:txBody>
      </p:sp>
      <p:sp>
        <p:nvSpPr>
          <p:cNvPr id="301" name="Google Shape;301;p12"/>
          <p:cNvSpPr txBox="1"/>
          <p:nvPr/>
        </p:nvSpPr>
        <p:spPr>
          <a:xfrm>
            <a:off x="11124803" y="2772768"/>
            <a:ext cx="5621040" cy="10848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039" u="none" cap="none" strike="noStrike">
                <a:solidFill>
                  <a:srgbClr val="FE9800"/>
                </a:solidFill>
                <a:latin typeface="Poppins Black"/>
                <a:ea typeface="Poppins Black"/>
                <a:cs typeface="Poppins Black"/>
                <a:sym typeface="Poppins Black"/>
              </a:rPr>
              <a:t>Actual Output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13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776" l="0" r="0" t="-776"/>
            </a:stretch>
          </a:blipFill>
          <a:ln>
            <a:noFill/>
          </a:ln>
        </p:spPr>
      </p:sp>
      <p:sp>
        <p:nvSpPr>
          <p:cNvPr id="307" name="Google Shape;307;p13"/>
          <p:cNvSpPr/>
          <p:nvPr/>
        </p:nvSpPr>
        <p:spPr>
          <a:xfrm>
            <a:off x="16839564" y="245402"/>
            <a:ext cx="953772" cy="953772"/>
          </a:xfrm>
          <a:custGeom>
            <a:rect b="b" l="l" r="r" t="t"/>
            <a:pathLst>
              <a:path extrusionOk="0" h="953772" w="953772">
                <a:moveTo>
                  <a:pt x="0" y="0"/>
                </a:moveTo>
                <a:lnTo>
                  <a:pt x="953772" y="0"/>
                </a:lnTo>
                <a:lnTo>
                  <a:pt x="953772" y="953772"/>
                </a:lnTo>
                <a:lnTo>
                  <a:pt x="0" y="9537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14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776" l="0" r="0" t="-776"/>
            </a:stretch>
          </a:blipFill>
          <a:ln>
            <a:noFill/>
          </a:ln>
        </p:spPr>
      </p:sp>
      <p:sp>
        <p:nvSpPr>
          <p:cNvPr id="313" name="Google Shape;313;p14"/>
          <p:cNvSpPr/>
          <p:nvPr/>
        </p:nvSpPr>
        <p:spPr>
          <a:xfrm>
            <a:off x="16839564" y="245402"/>
            <a:ext cx="953772" cy="953772"/>
          </a:xfrm>
          <a:custGeom>
            <a:rect b="b" l="l" r="r" t="t"/>
            <a:pathLst>
              <a:path extrusionOk="0" h="953772" w="953772">
                <a:moveTo>
                  <a:pt x="0" y="0"/>
                </a:moveTo>
                <a:lnTo>
                  <a:pt x="953772" y="0"/>
                </a:lnTo>
                <a:lnTo>
                  <a:pt x="953772" y="953772"/>
                </a:lnTo>
                <a:lnTo>
                  <a:pt x="0" y="9537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"/>
          <p:cNvSpPr txBox="1"/>
          <p:nvPr/>
        </p:nvSpPr>
        <p:spPr>
          <a:xfrm>
            <a:off x="3154514" y="942975"/>
            <a:ext cx="11978971" cy="13144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8085" u="none" cap="none" strike="noStrike">
                <a:solidFill>
                  <a:srgbClr val="D6801C"/>
                </a:solidFill>
                <a:latin typeface="Poppins Black"/>
                <a:ea typeface="Poppins Black"/>
                <a:cs typeface="Poppins Black"/>
                <a:sym typeface="Poppins Black"/>
              </a:rPr>
              <a:t>Meet Our Best Team</a:t>
            </a:r>
            <a:endParaRPr/>
          </a:p>
        </p:txBody>
      </p:sp>
      <p:grpSp>
        <p:nvGrpSpPr>
          <p:cNvPr id="120" name="Google Shape;120;p2"/>
          <p:cNvGrpSpPr/>
          <p:nvPr/>
        </p:nvGrpSpPr>
        <p:grpSpPr>
          <a:xfrm>
            <a:off x="1600836" y="4704924"/>
            <a:ext cx="7583922" cy="1949179"/>
            <a:chOff x="0" y="-104775"/>
            <a:chExt cx="10111896" cy="2598906"/>
          </a:xfrm>
        </p:grpSpPr>
        <p:sp>
          <p:nvSpPr>
            <p:cNvPr id="121" name="Google Shape;121;p2"/>
            <p:cNvSpPr txBox="1"/>
            <p:nvPr/>
          </p:nvSpPr>
          <p:spPr>
            <a:xfrm>
              <a:off x="0" y="-104775"/>
              <a:ext cx="10111896" cy="89936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0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3912" u="none" cap="none" strike="noStrike">
                  <a:solidFill>
                    <a:srgbClr val="E85D0F"/>
                  </a:solidFill>
                  <a:latin typeface="Poppins SemiBold"/>
                  <a:ea typeface="Poppins SemiBold"/>
                  <a:cs typeface="Poppins SemiBold"/>
                  <a:sym typeface="Poppins SemiBold"/>
                </a:rPr>
                <a:t>Kushagar Bansal</a:t>
              </a:r>
              <a:endParaRPr/>
            </a:p>
          </p:txBody>
        </p:sp>
        <p:sp>
          <p:nvSpPr>
            <p:cNvPr id="122" name="Google Shape;122;p2"/>
            <p:cNvSpPr txBox="1"/>
            <p:nvPr/>
          </p:nvSpPr>
          <p:spPr>
            <a:xfrm>
              <a:off x="57143" y="984119"/>
              <a:ext cx="10054753" cy="15100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just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3225" u="none" cap="none" strike="noStrike">
                  <a:solidFill>
                    <a:srgbClr val="000000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30013584</a:t>
              </a:r>
              <a:endParaRPr/>
            </a:p>
            <a:p>
              <a:pPr indent="0" lvl="0" marL="0" marR="0" rtl="0" algn="just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3225" u="none" cap="none" strike="noStrike">
                  <a:solidFill>
                    <a:srgbClr val="000000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kushagar.bansal@capgemini</a:t>
              </a:r>
              <a:endParaRPr/>
            </a:p>
          </p:txBody>
        </p:sp>
      </p:grpSp>
      <p:sp>
        <p:nvSpPr>
          <p:cNvPr id="123" name="Google Shape;123;p2"/>
          <p:cNvSpPr/>
          <p:nvPr/>
        </p:nvSpPr>
        <p:spPr>
          <a:xfrm>
            <a:off x="16839564" y="245402"/>
            <a:ext cx="953772" cy="953772"/>
          </a:xfrm>
          <a:custGeom>
            <a:rect b="b" l="l" r="r" t="t"/>
            <a:pathLst>
              <a:path extrusionOk="0" h="953772" w="953772">
                <a:moveTo>
                  <a:pt x="0" y="0"/>
                </a:moveTo>
                <a:lnTo>
                  <a:pt x="953772" y="0"/>
                </a:lnTo>
                <a:lnTo>
                  <a:pt x="953772" y="953772"/>
                </a:lnTo>
                <a:lnTo>
                  <a:pt x="0" y="9537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24" name="Google Shape;124;p2"/>
          <p:cNvSpPr txBox="1"/>
          <p:nvPr/>
        </p:nvSpPr>
        <p:spPr>
          <a:xfrm>
            <a:off x="536740" y="2789390"/>
            <a:ext cx="17429386" cy="12276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016" u="none" cap="none" strike="noStrike">
                <a:solidFill>
                  <a:srgbClr val="E85D0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Batch:- BI V14-B (AWS + Python + PySpark) PT Sep 3rd Batch BLR</a:t>
            </a:r>
            <a:endParaRPr/>
          </a:p>
          <a:p>
            <a:pPr indent="0" lvl="0" marL="0" marR="0" rtl="0" algn="ctr">
              <a:lnSpc>
                <a:spcPct val="981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4016" u="none" cap="none" strike="noStrike">
              <a:solidFill>
                <a:srgbClr val="E85D0F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grpSp>
        <p:nvGrpSpPr>
          <p:cNvPr id="125" name="Google Shape;125;p2"/>
          <p:cNvGrpSpPr/>
          <p:nvPr/>
        </p:nvGrpSpPr>
        <p:grpSpPr>
          <a:xfrm>
            <a:off x="1600836" y="7270847"/>
            <a:ext cx="7583922" cy="1949179"/>
            <a:chOff x="0" y="-104775"/>
            <a:chExt cx="10111896" cy="2598906"/>
          </a:xfrm>
        </p:grpSpPr>
        <p:sp>
          <p:nvSpPr>
            <p:cNvPr id="126" name="Google Shape;126;p2"/>
            <p:cNvSpPr txBox="1"/>
            <p:nvPr/>
          </p:nvSpPr>
          <p:spPr>
            <a:xfrm>
              <a:off x="0" y="-104775"/>
              <a:ext cx="10111896" cy="89936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0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3912" u="none" cap="none" strike="noStrike">
                  <a:solidFill>
                    <a:srgbClr val="E85D0F"/>
                  </a:solidFill>
                  <a:latin typeface="Poppins SemiBold"/>
                  <a:ea typeface="Poppins SemiBold"/>
                  <a:cs typeface="Poppins SemiBold"/>
                  <a:sym typeface="Poppins SemiBold"/>
                </a:rPr>
                <a:t>Namann Luthra</a:t>
              </a:r>
              <a:endParaRPr/>
            </a:p>
          </p:txBody>
        </p:sp>
        <p:sp>
          <p:nvSpPr>
            <p:cNvPr id="127" name="Google Shape;127;p2"/>
            <p:cNvSpPr txBox="1"/>
            <p:nvPr/>
          </p:nvSpPr>
          <p:spPr>
            <a:xfrm>
              <a:off x="57143" y="984119"/>
              <a:ext cx="10054753" cy="15100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just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3225" u="none" cap="none" strike="noStrike">
                  <a:solidFill>
                    <a:srgbClr val="000000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30013567</a:t>
              </a:r>
              <a:endParaRPr/>
            </a:p>
            <a:p>
              <a:pPr indent="0" lvl="0" marL="0" marR="0" rtl="0" algn="just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3225" u="none" cap="none" strike="noStrike">
                  <a:solidFill>
                    <a:srgbClr val="000000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namann.luthra@capgemini</a:t>
              </a:r>
              <a:endParaRPr/>
            </a:p>
          </p:txBody>
        </p:sp>
      </p:grpSp>
      <p:grpSp>
        <p:nvGrpSpPr>
          <p:cNvPr id="128" name="Google Shape;128;p2"/>
          <p:cNvGrpSpPr/>
          <p:nvPr/>
        </p:nvGrpSpPr>
        <p:grpSpPr>
          <a:xfrm>
            <a:off x="11446300" y="4704924"/>
            <a:ext cx="7583922" cy="1949179"/>
            <a:chOff x="0" y="-104775"/>
            <a:chExt cx="10111896" cy="2598906"/>
          </a:xfrm>
        </p:grpSpPr>
        <p:sp>
          <p:nvSpPr>
            <p:cNvPr id="129" name="Google Shape;129;p2"/>
            <p:cNvSpPr txBox="1"/>
            <p:nvPr/>
          </p:nvSpPr>
          <p:spPr>
            <a:xfrm>
              <a:off x="0" y="-104775"/>
              <a:ext cx="10111896" cy="89936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0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3912" u="none" cap="none" strike="noStrike">
                  <a:solidFill>
                    <a:srgbClr val="E85D0F"/>
                  </a:solidFill>
                  <a:latin typeface="Poppins SemiBold"/>
                  <a:ea typeface="Poppins SemiBold"/>
                  <a:cs typeface="Poppins SemiBold"/>
                  <a:sym typeface="Poppins SemiBold"/>
                </a:rPr>
                <a:t>Nimit Gupta</a:t>
              </a:r>
              <a:endParaRPr/>
            </a:p>
          </p:txBody>
        </p:sp>
        <p:sp>
          <p:nvSpPr>
            <p:cNvPr id="130" name="Google Shape;130;p2"/>
            <p:cNvSpPr txBox="1"/>
            <p:nvPr/>
          </p:nvSpPr>
          <p:spPr>
            <a:xfrm>
              <a:off x="57143" y="984119"/>
              <a:ext cx="10054753" cy="15100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just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3225" u="none" cap="none" strike="noStrike">
                  <a:solidFill>
                    <a:srgbClr val="000000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30013499</a:t>
              </a:r>
              <a:endParaRPr/>
            </a:p>
            <a:p>
              <a:pPr indent="0" lvl="0" marL="0" marR="0" rtl="0" algn="just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3225" u="none" cap="none" strike="noStrike">
                  <a:solidFill>
                    <a:srgbClr val="000000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nimit.gupta@capgemini</a:t>
              </a:r>
              <a:endParaRPr/>
            </a:p>
          </p:txBody>
        </p:sp>
      </p:grpSp>
      <p:grpSp>
        <p:nvGrpSpPr>
          <p:cNvPr id="131" name="Google Shape;131;p2"/>
          <p:cNvGrpSpPr/>
          <p:nvPr/>
        </p:nvGrpSpPr>
        <p:grpSpPr>
          <a:xfrm>
            <a:off x="11389150" y="7270847"/>
            <a:ext cx="7583922" cy="1949179"/>
            <a:chOff x="0" y="-104775"/>
            <a:chExt cx="10111896" cy="2598906"/>
          </a:xfrm>
        </p:grpSpPr>
        <p:sp>
          <p:nvSpPr>
            <p:cNvPr id="132" name="Google Shape;132;p2"/>
            <p:cNvSpPr txBox="1"/>
            <p:nvPr/>
          </p:nvSpPr>
          <p:spPr>
            <a:xfrm>
              <a:off x="0" y="-104775"/>
              <a:ext cx="10111896" cy="89936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0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3912" u="none" cap="none" strike="noStrike">
                  <a:solidFill>
                    <a:srgbClr val="E85D0F"/>
                  </a:solidFill>
                  <a:latin typeface="Poppins SemiBold"/>
                  <a:ea typeface="Poppins SemiBold"/>
                  <a:cs typeface="Poppins SemiBold"/>
                  <a:sym typeface="Poppins SemiBold"/>
                </a:rPr>
                <a:t>Shagun Vohra</a:t>
              </a:r>
              <a:endParaRPr/>
            </a:p>
          </p:txBody>
        </p:sp>
        <p:sp>
          <p:nvSpPr>
            <p:cNvPr id="133" name="Google Shape;133;p2"/>
            <p:cNvSpPr txBox="1"/>
            <p:nvPr/>
          </p:nvSpPr>
          <p:spPr>
            <a:xfrm>
              <a:off x="57143" y="984119"/>
              <a:ext cx="10054753" cy="15100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just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3225" u="none" cap="none" strike="noStrike">
                  <a:solidFill>
                    <a:srgbClr val="000000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30013491</a:t>
              </a:r>
              <a:endParaRPr/>
            </a:p>
            <a:p>
              <a:pPr indent="0" lvl="0" marL="0" marR="0" rtl="0" algn="just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3225" u="none" cap="none" strike="noStrike">
                  <a:solidFill>
                    <a:srgbClr val="000000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shagun.vohra@capgemini</a:t>
              </a: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8" name="Google Shape;138;p3"/>
          <p:cNvGrpSpPr/>
          <p:nvPr/>
        </p:nvGrpSpPr>
        <p:grpSpPr>
          <a:xfrm>
            <a:off x="11761342" y="1199174"/>
            <a:ext cx="8645492" cy="8645492"/>
            <a:chOff x="0" y="0"/>
            <a:chExt cx="837653" cy="837653"/>
          </a:xfrm>
        </p:grpSpPr>
        <p:sp>
          <p:nvSpPr>
            <p:cNvPr id="139" name="Google Shape;139;p3"/>
            <p:cNvSpPr/>
            <p:nvPr/>
          </p:nvSpPr>
          <p:spPr>
            <a:xfrm>
              <a:off x="0" y="0"/>
              <a:ext cx="837653" cy="837653"/>
            </a:xfrm>
            <a:custGeom>
              <a:rect b="b" l="l" r="r" t="t"/>
              <a:pathLst>
                <a:path extrusionOk="0" h="837653" w="837653">
                  <a:moveTo>
                    <a:pt x="418826" y="0"/>
                  </a:moveTo>
                  <a:cubicBezTo>
                    <a:pt x="187515" y="0"/>
                    <a:pt x="0" y="187515"/>
                    <a:pt x="0" y="418826"/>
                  </a:cubicBezTo>
                  <a:cubicBezTo>
                    <a:pt x="0" y="650138"/>
                    <a:pt x="187515" y="837653"/>
                    <a:pt x="418826" y="837653"/>
                  </a:cubicBezTo>
                  <a:cubicBezTo>
                    <a:pt x="650138" y="837653"/>
                    <a:pt x="837653" y="650138"/>
                    <a:pt x="837653" y="418826"/>
                  </a:cubicBezTo>
                  <a:cubicBezTo>
                    <a:pt x="837653" y="187515"/>
                    <a:pt x="650138" y="0"/>
                    <a:pt x="418826" y="0"/>
                  </a:cubicBezTo>
                  <a:close/>
                </a:path>
              </a:pathLst>
            </a:custGeom>
            <a:solidFill>
              <a:srgbClr val="EDA71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3"/>
            <p:cNvSpPr txBox="1"/>
            <p:nvPr/>
          </p:nvSpPr>
          <p:spPr>
            <a:xfrm>
              <a:off x="78530" y="21380"/>
              <a:ext cx="680593" cy="7377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1" name="Google Shape;141;p3"/>
          <p:cNvGrpSpPr/>
          <p:nvPr/>
        </p:nvGrpSpPr>
        <p:grpSpPr>
          <a:xfrm>
            <a:off x="11926787" y="2006603"/>
            <a:ext cx="7787219" cy="7420983"/>
            <a:chOff x="0" y="0"/>
            <a:chExt cx="852913" cy="812800"/>
          </a:xfrm>
        </p:grpSpPr>
        <p:sp>
          <p:nvSpPr>
            <p:cNvPr id="142" name="Google Shape;142;p3"/>
            <p:cNvSpPr/>
            <p:nvPr/>
          </p:nvSpPr>
          <p:spPr>
            <a:xfrm>
              <a:off x="0" y="0"/>
              <a:ext cx="852913" cy="812800"/>
            </a:xfrm>
            <a:custGeom>
              <a:rect b="b" l="l" r="r" t="t"/>
              <a:pathLst>
                <a:path extrusionOk="0" h="812800" w="852913">
                  <a:moveTo>
                    <a:pt x="426456" y="0"/>
                  </a:moveTo>
                  <a:cubicBezTo>
                    <a:pt x="190931" y="0"/>
                    <a:pt x="0" y="181951"/>
                    <a:pt x="0" y="406400"/>
                  </a:cubicBezTo>
                  <a:cubicBezTo>
                    <a:pt x="0" y="630849"/>
                    <a:pt x="190931" y="812800"/>
                    <a:pt x="426456" y="812800"/>
                  </a:cubicBezTo>
                  <a:cubicBezTo>
                    <a:pt x="661982" y="812800"/>
                    <a:pt x="852913" y="630849"/>
                    <a:pt x="852913" y="406400"/>
                  </a:cubicBezTo>
                  <a:cubicBezTo>
                    <a:pt x="852913" y="181951"/>
                    <a:pt x="661982" y="0"/>
                    <a:pt x="426456" y="0"/>
                  </a:cubicBezTo>
                  <a:close/>
                </a:path>
              </a:pathLst>
            </a:custGeom>
            <a:solidFill>
              <a:srgbClr val="FFBC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3"/>
            <p:cNvSpPr txBox="1"/>
            <p:nvPr/>
          </p:nvSpPr>
          <p:spPr>
            <a:xfrm>
              <a:off x="79961" y="19050"/>
              <a:ext cx="692992" cy="7175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4" name="Google Shape;144;p3"/>
          <p:cNvSpPr/>
          <p:nvPr/>
        </p:nvSpPr>
        <p:spPr>
          <a:xfrm>
            <a:off x="12367525" y="1604139"/>
            <a:ext cx="6905741" cy="6905713"/>
          </a:xfrm>
          <a:custGeom>
            <a:rect b="b" l="l" r="r" t="t"/>
            <a:pathLst>
              <a:path extrusionOk="0" h="6349974" w="635000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24998" r="-24998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5" name="Google Shape;145;p3"/>
          <p:cNvGrpSpPr/>
          <p:nvPr/>
        </p:nvGrpSpPr>
        <p:grpSpPr>
          <a:xfrm>
            <a:off x="11888168" y="1326000"/>
            <a:ext cx="8645492" cy="8645492"/>
            <a:chOff x="0" y="0"/>
            <a:chExt cx="837653" cy="837653"/>
          </a:xfrm>
        </p:grpSpPr>
        <p:sp>
          <p:nvSpPr>
            <p:cNvPr id="146" name="Google Shape;146;p3"/>
            <p:cNvSpPr/>
            <p:nvPr/>
          </p:nvSpPr>
          <p:spPr>
            <a:xfrm>
              <a:off x="0" y="0"/>
              <a:ext cx="837653" cy="837653"/>
            </a:xfrm>
            <a:custGeom>
              <a:rect b="b" l="l" r="r" t="t"/>
              <a:pathLst>
                <a:path extrusionOk="0" h="837653" w="837653">
                  <a:moveTo>
                    <a:pt x="418826" y="0"/>
                  </a:moveTo>
                  <a:cubicBezTo>
                    <a:pt x="187515" y="0"/>
                    <a:pt x="0" y="187515"/>
                    <a:pt x="0" y="418826"/>
                  </a:cubicBezTo>
                  <a:cubicBezTo>
                    <a:pt x="0" y="650138"/>
                    <a:pt x="187515" y="837653"/>
                    <a:pt x="418826" y="837653"/>
                  </a:cubicBezTo>
                  <a:cubicBezTo>
                    <a:pt x="650138" y="837653"/>
                    <a:pt x="837653" y="650138"/>
                    <a:pt x="837653" y="418826"/>
                  </a:cubicBezTo>
                  <a:cubicBezTo>
                    <a:pt x="837653" y="187515"/>
                    <a:pt x="650138" y="0"/>
                    <a:pt x="418826" y="0"/>
                  </a:cubicBezTo>
                  <a:close/>
                </a:path>
              </a:pathLst>
            </a:custGeom>
            <a:solidFill>
              <a:srgbClr val="EDA71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3"/>
            <p:cNvSpPr txBox="1"/>
            <p:nvPr/>
          </p:nvSpPr>
          <p:spPr>
            <a:xfrm>
              <a:off x="78530" y="21380"/>
              <a:ext cx="680593" cy="7377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8" name="Google Shape;148;p3"/>
          <p:cNvGrpSpPr/>
          <p:nvPr/>
        </p:nvGrpSpPr>
        <p:grpSpPr>
          <a:xfrm>
            <a:off x="12060920" y="2140737"/>
            <a:ext cx="7787219" cy="7420983"/>
            <a:chOff x="0" y="0"/>
            <a:chExt cx="852913" cy="812800"/>
          </a:xfrm>
        </p:grpSpPr>
        <p:sp>
          <p:nvSpPr>
            <p:cNvPr id="149" name="Google Shape;149;p3"/>
            <p:cNvSpPr/>
            <p:nvPr/>
          </p:nvSpPr>
          <p:spPr>
            <a:xfrm>
              <a:off x="0" y="0"/>
              <a:ext cx="852913" cy="812800"/>
            </a:xfrm>
            <a:custGeom>
              <a:rect b="b" l="l" r="r" t="t"/>
              <a:pathLst>
                <a:path extrusionOk="0" h="812800" w="852913">
                  <a:moveTo>
                    <a:pt x="426456" y="0"/>
                  </a:moveTo>
                  <a:cubicBezTo>
                    <a:pt x="190931" y="0"/>
                    <a:pt x="0" y="181951"/>
                    <a:pt x="0" y="406400"/>
                  </a:cubicBezTo>
                  <a:cubicBezTo>
                    <a:pt x="0" y="630849"/>
                    <a:pt x="190931" y="812800"/>
                    <a:pt x="426456" y="812800"/>
                  </a:cubicBezTo>
                  <a:cubicBezTo>
                    <a:pt x="661982" y="812800"/>
                    <a:pt x="852913" y="630849"/>
                    <a:pt x="852913" y="406400"/>
                  </a:cubicBezTo>
                  <a:cubicBezTo>
                    <a:pt x="852913" y="181951"/>
                    <a:pt x="661982" y="0"/>
                    <a:pt x="426456" y="0"/>
                  </a:cubicBezTo>
                  <a:close/>
                </a:path>
              </a:pathLst>
            </a:custGeom>
            <a:solidFill>
              <a:srgbClr val="FFBC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3"/>
            <p:cNvSpPr txBox="1"/>
            <p:nvPr/>
          </p:nvSpPr>
          <p:spPr>
            <a:xfrm>
              <a:off x="79961" y="19050"/>
              <a:ext cx="692992" cy="7175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1" name="Google Shape;151;p3"/>
          <p:cNvSpPr/>
          <p:nvPr/>
        </p:nvSpPr>
        <p:spPr>
          <a:xfrm>
            <a:off x="12501659" y="1738273"/>
            <a:ext cx="6905741" cy="6905713"/>
          </a:xfrm>
          <a:custGeom>
            <a:rect b="b" l="l" r="r" t="t"/>
            <a:pathLst>
              <a:path extrusionOk="0" h="6349974" w="635000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24998" r="-24998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2" name="Google Shape;152;p3"/>
          <p:cNvGrpSpPr/>
          <p:nvPr/>
        </p:nvGrpSpPr>
        <p:grpSpPr>
          <a:xfrm>
            <a:off x="11888168" y="1326000"/>
            <a:ext cx="8645492" cy="8645492"/>
            <a:chOff x="0" y="0"/>
            <a:chExt cx="837653" cy="837653"/>
          </a:xfrm>
        </p:grpSpPr>
        <p:sp>
          <p:nvSpPr>
            <p:cNvPr id="153" name="Google Shape;153;p3"/>
            <p:cNvSpPr/>
            <p:nvPr/>
          </p:nvSpPr>
          <p:spPr>
            <a:xfrm>
              <a:off x="0" y="0"/>
              <a:ext cx="837653" cy="837653"/>
            </a:xfrm>
            <a:custGeom>
              <a:rect b="b" l="l" r="r" t="t"/>
              <a:pathLst>
                <a:path extrusionOk="0" h="837653" w="837653">
                  <a:moveTo>
                    <a:pt x="418826" y="0"/>
                  </a:moveTo>
                  <a:cubicBezTo>
                    <a:pt x="187515" y="0"/>
                    <a:pt x="0" y="187515"/>
                    <a:pt x="0" y="418826"/>
                  </a:cubicBezTo>
                  <a:cubicBezTo>
                    <a:pt x="0" y="650138"/>
                    <a:pt x="187515" y="837653"/>
                    <a:pt x="418826" y="837653"/>
                  </a:cubicBezTo>
                  <a:cubicBezTo>
                    <a:pt x="650138" y="837653"/>
                    <a:pt x="837653" y="650138"/>
                    <a:pt x="837653" y="418826"/>
                  </a:cubicBezTo>
                  <a:cubicBezTo>
                    <a:pt x="837653" y="187515"/>
                    <a:pt x="650138" y="0"/>
                    <a:pt x="418826" y="0"/>
                  </a:cubicBezTo>
                  <a:close/>
                </a:path>
              </a:pathLst>
            </a:custGeom>
            <a:solidFill>
              <a:srgbClr val="EDA71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3"/>
            <p:cNvSpPr txBox="1"/>
            <p:nvPr/>
          </p:nvSpPr>
          <p:spPr>
            <a:xfrm>
              <a:off x="78530" y="21380"/>
              <a:ext cx="680593" cy="7377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5" name="Google Shape;155;p3"/>
          <p:cNvGrpSpPr/>
          <p:nvPr/>
        </p:nvGrpSpPr>
        <p:grpSpPr>
          <a:xfrm>
            <a:off x="12060920" y="2140737"/>
            <a:ext cx="7787219" cy="7420983"/>
            <a:chOff x="0" y="0"/>
            <a:chExt cx="852913" cy="812800"/>
          </a:xfrm>
        </p:grpSpPr>
        <p:sp>
          <p:nvSpPr>
            <p:cNvPr id="156" name="Google Shape;156;p3"/>
            <p:cNvSpPr/>
            <p:nvPr/>
          </p:nvSpPr>
          <p:spPr>
            <a:xfrm>
              <a:off x="0" y="0"/>
              <a:ext cx="852913" cy="812800"/>
            </a:xfrm>
            <a:custGeom>
              <a:rect b="b" l="l" r="r" t="t"/>
              <a:pathLst>
                <a:path extrusionOk="0" h="812800" w="852913">
                  <a:moveTo>
                    <a:pt x="426456" y="0"/>
                  </a:moveTo>
                  <a:cubicBezTo>
                    <a:pt x="190931" y="0"/>
                    <a:pt x="0" y="181951"/>
                    <a:pt x="0" y="406400"/>
                  </a:cubicBezTo>
                  <a:cubicBezTo>
                    <a:pt x="0" y="630849"/>
                    <a:pt x="190931" y="812800"/>
                    <a:pt x="426456" y="812800"/>
                  </a:cubicBezTo>
                  <a:cubicBezTo>
                    <a:pt x="661982" y="812800"/>
                    <a:pt x="852913" y="630849"/>
                    <a:pt x="852913" y="406400"/>
                  </a:cubicBezTo>
                  <a:cubicBezTo>
                    <a:pt x="852913" y="181951"/>
                    <a:pt x="661982" y="0"/>
                    <a:pt x="426456" y="0"/>
                  </a:cubicBezTo>
                  <a:close/>
                </a:path>
              </a:pathLst>
            </a:custGeom>
            <a:solidFill>
              <a:srgbClr val="FFBC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3"/>
            <p:cNvSpPr txBox="1"/>
            <p:nvPr/>
          </p:nvSpPr>
          <p:spPr>
            <a:xfrm>
              <a:off x="79961" y="19050"/>
              <a:ext cx="692992" cy="7175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8" name="Google Shape;158;p3"/>
          <p:cNvSpPr/>
          <p:nvPr/>
        </p:nvSpPr>
        <p:spPr>
          <a:xfrm>
            <a:off x="12501659" y="1738273"/>
            <a:ext cx="6905741" cy="6905713"/>
          </a:xfrm>
          <a:custGeom>
            <a:rect b="b" l="l" r="r" t="t"/>
            <a:pathLst>
              <a:path extrusionOk="0" h="6349974" w="635000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24998" r="-24998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9" name="Google Shape;159;p3"/>
          <p:cNvGrpSpPr/>
          <p:nvPr/>
        </p:nvGrpSpPr>
        <p:grpSpPr>
          <a:xfrm>
            <a:off x="12014994" y="1452826"/>
            <a:ext cx="8645492" cy="8645492"/>
            <a:chOff x="0" y="0"/>
            <a:chExt cx="837653" cy="837653"/>
          </a:xfrm>
        </p:grpSpPr>
        <p:sp>
          <p:nvSpPr>
            <p:cNvPr id="160" name="Google Shape;160;p3"/>
            <p:cNvSpPr/>
            <p:nvPr/>
          </p:nvSpPr>
          <p:spPr>
            <a:xfrm>
              <a:off x="0" y="0"/>
              <a:ext cx="837653" cy="837653"/>
            </a:xfrm>
            <a:custGeom>
              <a:rect b="b" l="l" r="r" t="t"/>
              <a:pathLst>
                <a:path extrusionOk="0" h="837653" w="837653">
                  <a:moveTo>
                    <a:pt x="418826" y="0"/>
                  </a:moveTo>
                  <a:cubicBezTo>
                    <a:pt x="187515" y="0"/>
                    <a:pt x="0" y="187515"/>
                    <a:pt x="0" y="418826"/>
                  </a:cubicBezTo>
                  <a:cubicBezTo>
                    <a:pt x="0" y="650138"/>
                    <a:pt x="187515" y="837653"/>
                    <a:pt x="418826" y="837653"/>
                  </a:cubicBezTo>
                  <a:cubicBezTo>
                    <a:pt x="650138" y="837653"/>
                    <a:pt x="837653" y="650138"/>
                    <a:pt x="837653" y="418826"/>
                  </a:cubicBezTo>
                  <a:cubicBezTo>
                    <a:pt x="837653" y="187515"/>
                    <a:pt x="650138" y="0"/>
                    <a:pt x="418826" y="0"/>
                  </a:cubicBezTo>
                  <a:close/>
                </a:path>
              </a:pathLst>
            </a:custGeom>
            <a:solidFill>
              <a:srgbClr val="EDA71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3"/>
            <p:cNvSpPr txBox="1"/>
            <p:nvPr/>
          </p:nvSpPr>
          <p:spPr>
            <a:xfrm>
              <a:off x="78530" y="21380"/>
              <a:ext cx="680593" cy="7377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2" name="Google Shape;162;p3"/>
          <p:cNvGrpSpPr/>
          <p:nvPr/>
        </p:nvGrpSpPr>
        <p:grpSpPr>
          <a:xfrm>
            <a:off x="12195054" y="2274871"/>
            <a:ext cx="7787219" cy="7420983"/>
            <a:chOff x="0" y="0"/>
            <a:chExt cx="852913" cy="812800"/>
          </a:xfrm>
        </p:grpSpPr>
        <p:sp>
          <p:nvSpPr>
            <p:cNvPr id="163" name="Google Shape;163;p3"/>
            <p:cNvSpPr/>
            <p:nvPr/>
          </p:nvSpPr>
          <p:spPr>
            <a:xfrm>
              <a:off x="0" y="0"/>
              <a:ext cx="852913" cy="812800"/>
            </a:xfrm>
            <a:custGeom>
              <a:rect b="b" l="l" r="r" t="t"/>
              <a:pathLst>
                <a:path extrusionOk="0" h="812800" w="852913">
                  <a:moveTo>
                    <a:pt x="426456" y="0"/>
                  </a:moveTo>
                  <a:cubicBezTo>
                    <a:pt x="190931" y="0"/>
                    <a:pt x="0" y="181951"/>
                    <a:pt x="0" y="406400"/>
                  </a:cubicBezTo>
                  <a:cubicBezTo>
                    <a:pt x="0" y="630849"/>
                    <a:pt x="190931" y="812800"/>
                    <a:pt x="426456" y="812800"/>
                  </a:cubicBezTo>
                  <a:cubicBezTo>
                    <a:pt x="661982" y="812800"/>
                    <a:pt x="852913" y="630849"/>
                    <a:pt x="852913" y="406400"/>
                  </a:cubicBezTo>
                  <a:cubicBezTo>
                    <a:pt x="852913" y="181951"/>
                    <a:pt x="661982" y="0"/>
                    <a:pt x="426456" y="0"/>
                  </a:cubicBezTo>
                  <a:close/>
                </a:path>
              </a:pathLst>
            </a:custGeom>
            <a:solidFill>
              <a:srgbClr val="FFBC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3"/>
            <p:cNvSpPr txBox="1"/>
            <p:nvPr/>
          </p:nvSpPr>
          <p:spPr>
            <a:xfrm>
              <a:off x="79961" y="19050"/>
              <a:ext cx="692992" cy="7175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5" name="Google Shape;165;p3"/>
          <p:cNvSpPr/>
          <p:nvPr/>
        </p:nvSpPr>
        <p:spPr>
          <a:xfrm>
            <a:off x="12144463" y="1662991"/>
            <a:ext cx="7457261" cy="7457230"/>
          </a:xfrm>
          <a:custGeom>
            <a:rect b="b" l="l" r="r" t="t"/>
            <a:pathLst>
              <a:path extrusionOk="0" h="6349974" w="635000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3"/>
          <p:cNvSpPr/>
          <p:nvPr/>
        </p:nvSpPr>
        <p:spPr>
          <a:xfrm rot="5400000">
            <a:off x="999902" y="4775821"/>
            <a:ext cx="510937" cy="453341"/>
          </a:xfrm>
          <a:custGeom>
            <a:rect b="b" l="l" r="r" t="t"/>
            <a:pathLst>
              <a:path extrusionOk="0" h="453341" w="510937">
                <a:moveTo>
                  <a:pt x="0" y="0"/>
                </a:moveTo>
                <a:lnTo>
                  <a:pt x="510937" y="0"/>
                </a:lnTo>
                <a:lnTo>
                  <a:pt x="510937" y="453341"/>
                </a:lnTo>
                <a:lnTo>
                  <a:pt x="0" y="45334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67" name="Google Shape;167;p3"/>
          <p:cNvSpPr/>
          <p:nvPr/>
        </p:nvSpPr>
        <p:spPr>
          <a:xfrm rot="5400000">
            <a:off x="999902" y="5401328"/>
            <a:ext cx="510937" cy="453341"/>
          </a:xfrm>
          <a:custGeom>
            <a:rect b="b" l="l" r="r" t="t"/>
            <a:pathLst>
              <a:path extrusionOk="0" h="453341" w="510937">
                <a:moveTo>
                  <a:pt x="0" y="0"/>
                </a:moveTo>
                <a:lnTo>
                  <a:pt x="510937" y="0"/>
                </a:lnTo>
                <a:lnTo>
                  <a:pt x="510937" y="453340"/>
                </a:lnTo>
                <a:lnTo>
                  <a:pt x="0" y="4533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68" name="Google Shape;168;p3"/>
          <p:cNvSpPr/>
          <p:nvPr/>
        </p:nvSpPr>
        <p:spPr>
          <a:xfrm rot="5400000">
            <a:off x="999902" y="6026565"/>
            <a:ext cx="510937" cy="453341"/>
          </a:xfrm>
          <a:custGeom>
            <a:rect b="b" l="l" r="r" t="t"/>
            <a:pathLst>
              <a:path extrusionOk="0" h="453341" w="510937">
                <a:moveTo>
                  <a:pt x="0" y="0"/>
                </a:moveTo>
                <a:lnTo>
                  <a:pt x="510937" y="0"/>
                </a:lnTo>
                <a:lnTo>
                  <a:pt x="510937" y="453340"/>
                </a:lnTo>
                <a:lnTo>
                  <a:pt x="0" y="4533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69" name="Google Shape;169;p3"/>
          <p:cNvSpPr/>
          <p:nvPr/>
        </p:nvSpPr>
        <p:spPr>
          <a:xfrm rot="5400000">
            <a:off x="999902" y="6652072"/>
            <a:ext cx="510937" cy="453341"/>
          </a:xfrm>
          <a:custGeom>
            <a:rect b="b" l="l" r="r" t="t"/>
            <a:pathLst>
              <a:path extrusionOk="0" h="453341" w="510937">
                <a:moveTo>
                  <a:pt x="0" y="0"/>
                </a:moveTo>
                <a:lnTo>
                  <a:pt x="510937" y="0"/>
                </a:lnTo>
                <a:lnTo>
                  <a:pt x="510937" y="453340"/>
                </a:lnTo>
                <a:lnTo>
                  <a:pt x="0" y="4533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70" name="Google Shape;170;p3"/>
          <p:cNvSpPr/>
          <p:nvPr/>
        </p:nvSpPr>
        <p:spPr>
          <a:xfrm rot="5400000">
            <a:off x="999902" y="7277309"/>
            <a:ext cx="510937" cy="453341"/>
          </a:xfrm>
          <a:custGeom>
            <a:rect b="b" l="l" r="r" t="t"/>
            <a:pathLst>
              <a:path extrusionOk="0" h="453341" w="510937">
                <a:moveTo>
                  <a:pt x="0" y="0"/>
                </a:moveTo>
                <a:lnTo>
                  <a:pt x="510937" y="0"/>
                </a:lnTo>
                <a:lnTo>
                  <a:pt x="510937" y="453340"/>
                </a:lnTo>
                <a:lnTo>
                  <a:pt x="0" y="4533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71" name="Google Shape;171;p3"/>
          <p:cNvSpPr/>
          <p:nvPr/>
        </p:nvSpPr>
        <p:spPr>
          <a:xfrm rot="5400000">
            <a:off x="999902" y="7902815"/>
            <a:ext cx="510937" cy="453341"/>
          </a:xfrm>
          <a:custGeom>
            <a:rect b="b" l="l" r="r" t="t"/>
            <a:pathLst>
              <a:path extrusionOk="0" h="453341" w="510937">
                <a:moveTo>
                  <a:pt x="0" y="0"/>
                </a:moveTo>
                <a:lnTo>
                  <a:pt x="510937" y="0"/>
                </a:lnTo>
                <a:lnTo>
                  <a:pt x="510937" y="453341"/>
                </a:lnTo>
                <a:lnTo>
                  <a:pt x="0" y="45334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72" name="Google Shape;172;p3"/>
          <p:cNvSpPr txBox="1"/>
          <p:nvPr/>
        </p:nvSpPr>
        <p:spPr>
          <a:xfrm>
            <a:off x="776924" y="1077623"/>
            <a:ext cx="10305881" cy="12001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1999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7487" u="none" cap="none" strike="noStrike">
                <a:solidFill>
                  <a:srgbClr val="D6801C"/>
                </a:solidFill>
                <a:latin typeface="Poppins Black"/>
                <a:ea typeface="Poppins Black"/>
                <a:cs typeface="Poppins Black"/>
                <a:sym typeface="Poppins Black"/>
              </a:rPr>
              <a:t>Problem Statement</a:t>
            </a:r>
            <a:endParaRPr/>
          </a:p>
        </p:txBody>
      </p:sp>
      <p:sp>
        <p:nvSpPr>
          <p:cNvPr id="173" name="Google Shape;173;p3"/>
          <p:cNvSpPr txBox="1"/>
          <p:nvPr/>
        </p:nvSpPr>
        <p:spPr>
          <a:xfrm>
            <a:off x="776924" y="2616351"/>
            <a:ext cx="10305881" cy="15278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850" u="none" cap="none" strike="noStrike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To analyze restaurant popularity in specific localities within cities. We will collect and evaluate data based on several key attributes, including</a:t>
            </a:r>
            <a:endParaRPr/>
          </a:p>
        </p:txBody>
      </p:sp>
      <p:sp>
        <p:nvSpPr>
          <p:cNvPr id="174" name="Google Shape;174;p3"/>
          <p:cNvSpPr txBox="1"/>
          <p:nvPr/>
        </p:nvSpPr>
        <p:spPr>
          <a:xfrm>
            <a:off x="1750627" y="4700596"/>
            <a:ext cx="3773019" cy="5180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2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853" u="none" cap="none" strike="noStrike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City</a:t>
            </a:r>
            <a:endParaRPr/>
          </a:p>
        </p:txBody>
      </p:sp>
      <p:sp>
        <p:nvSpPr>
          <p:cNvPr id="175" name="Google Shape;175;p3"/>
          <p:cNvSpPr txBox="1"/>
          <p:nvPr/>
        </p:nvSpPr>
        <p:spPr>
          <a:xfrm>
            <a:off x="1750627" y="5326102"/>
            <a:ext cx="4143021" cy="5180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2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853" u="none" cap="none" strike="noStrike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Cuisines</a:t>
            </a:r>
            <a:endParaRPr/>
          </a:p>
        </p:txBody>
      </p:sp>
      <p:sp>
        <p:nvSpPr>
          <p:cNvPr id="176" name="Google Shape;176;p3"/>
          <p:cNvSpPr txBox="1"/>
          <p:nvPr/>
        </p:nvSpPr>
        <p:spPr>
          <a:xfrm>
            <a:off x="1750627" y="5951340"/>
            <a:ext cx="5927543" cy="5180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2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853" u="none" cap="none" strike="noStrike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Numerical and Textual Ratings</a:t>
            </a:r>
            <a:endParaRPr/>
          </a:p>
        </p:txBody>
      </p:sp>
      <p:sp>
        <p:nvSpPr>
          <p:cNvPr id="177" name="Google Shape;177;p3"/>
          <p:cNvSpPr txBox="1"/>
          <p:nvPr/>
        </p:nvSpPr>
        <p:spPr>
          <a:xfrm>
            <a:off x="1750627" y="6576846"/>
            <a:ext cx="4397771" cy="5180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2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853" u="none" cap="none" strike="noStrike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Average Cost for Two</a:t>
            </a:r>
            <a:endParaRPr/>
          </a:p>
        </p:txBody>
      </p:sp>
      <p:sp>
        <p:nvSpPr>
          <p:cNvPr id="178" name="Google Shape;178;p3"/>
          <p:cNvSpPr txBox="1"/>
          <p:nvPr/>
        </p:nvSpPr>
        <p:spPr>
          <a:xfrm>
            <a:off x="1750627" y="7202083"/>
            <a:ext cx="4579735" cy="5180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2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853" u="none" cap="none" strike="noStrike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Table Availability</a:t>
            </a:r>
            <a:endParaRPr/>
          </a:p>
        </p:txBody>
      </p:sp>
      <p:sp>
        <p:nvSpPr>
          <p:cNvPr id="179" name="Google Shape;179;p3"/>
          <p:cNvSpPr txBox="1"/>
          <p:nvPr/>
        </p:nvSpPr>
        <p:spPr>
          <a:xfrm>
            <a:off x="1750627" y="7827590"/>
            <a:ext cx="4397771" cy="5180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2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853" u="none" cap="none" strike="noStrike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Online Booking Options</a:t>
            </a:r>
            <a:endParaRPr/>
          </a:p>
        </p:txBody>
      </p:sp>
      <p:sp>
        <p:nvSpPr>
          <p:cNvPr id="180" name="Google Shape;180;p3"/>
          <p:cNvSpPr/>
          <p:nvPr/>
        </p:nvSpPr>
        <p:spPr>
          <a:xfrm>
            <a:off x="16839564" y="245402"/>
            <a:ext cx="953772" cy="953772"/>
          </a:xfrm>
          <a:custGeom>
            <a:rect b="b" l="l" r="r" t="t"/>
            <a:pathLst>
              <a:path extrusionOk="0" h="953772" w="953772">
                <a:moveTo>
                  <a:pt x="0" y="0"/>
                </a:moveTo>
                <a:lnTo>
                  <a:pt x="953772" y="0"/>
                </a:lnTo>
                <a:lnTo>
                  <a:pt x="953772" y="953772"/>
                </a:lnTo>
                <a:lnTo>
                  <a:pt x="0" y="9537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4"/>
          <p:cNvSpPr/>
          <p:nvPr/>
        </p:nvSpPr>
        <p:spPr>
          <a:xfrm>
            <a:off x="16839564" y="245402"/>
            <a:ext cx="953772" cy="953772"/>
          </a:xfrm>
          <a:custGeom>
            <a:rect b="b" l="l" r="r" t="t"/>
            <a:pathLst>
              <a:path extrusionOk="0" h="953772" w="953772">
                <a:moveTo>
                  <a:pt x="0" y="0"/>
                </a:moveTo>
                <a:lnTo>
                  <a:pt x="953772" y="0"/>
                </a:lnTo>
                <a:lnTo>
                  <a:pt x="953772" y="953772"/>
                </a:lnTo>
                <a:lnTo>
                  <a:pt x="0" y="9537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86" name="Google Shape;186;p4"/>
          <p:cNvSpPr/>
          <p:nvPr/>
        </p:nvSpPr>
        <p:spPr>
          <a:xfrm>
            <a:off x="2752228" y="1741989"/>
            <a:ext cx="12783545" cy="7973736"/>
          </a:xfrm>
          <a:custGeom>
            <a:rect b="b" l="l" r="r" t="t"/>
            <a:pathLst>
              <a:path extrusionOk="0" h="7973736" w="12783545">
                <a:moveTo>
                  <a:pt x="0" y="0"/>
                </a:moveTo>
                <a:lnTo>
                  <a:pt x="12783544" y="0"/>
                </a:lnTo>
                <a:lnTo>
                  <a:pt x="12783544" y="7973736"/>
                </a:lnTo>
                <a:lnTo>
                  <a:pt x="0" y="79737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87" name="Google Shape;187;p4"/>
          <p:cNvSpPr txBox="1"/>
          <p:nvPr/>
        </p:nvSpPr>
        <p:spPr>
          <a:xfrm>
            <a:off x="3503962" y="88760"/>
            <a:ext cx="11280075" cy="139410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2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7737" u="none" cap="none" strike="noStrike">
                <a:solidFill>
                  <a:srgbClr val="D6801C"/>
                </a:solidFill>
                <a:latin typeface="Poppins Black"/>
                <a:ea typeface="Poppins Black"/>
                <a:cs typeface="Poppins Black"/>
                <a:sym typeface="Poppins Black"/>
              </a:rPr>
              <a:t>Project Schema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2" name="Google Shape;192;p5"/>
          <p:cNvGrpSpPr/>
          <p:nvPr/>
        </p:nvGrpSpPr>
        <p:grpSpPr>
          <a:xfrm>
            <a:off x="396013" y="3355400"/>
            <a:ext cx="20569700" cy="5902900"/>
            <a:chOff x="0" y="-38100"/>
            <a:chExt cx="1398305" cy="401272"/>
          </a:xfrm>
        </p:grpSpPr>
        <p:sp>
          <p:nvSpPr>
            <p:cNvPr id="193" name="Google Shape;193;p5"/>
            <p:cNvSpPr/>
            <p:nvPr/>
          </p:nvSpPr>
          <p:spPr>
            <a:xfrm>
              <a:off x="0" y="0"/>
              <a:ext cx="1398305" cy="363172"/>
            </a:xfrm>
            <a:custGeom>
              <a:rect b="b" l="l" r="r" t="t"/>
              <a:pathLst>
                <a:path extrusionOk="0" h="363172" w="1398305">
                  <a:moveTo>
                    <a:pt x="1195105" y="0"/>
                  </a:moveTo>
                  <a:cubicBezTo>
                    <a:pt x="1307329" y="0"/>
                    <a:pt x="1398305" y="81299"/>
                    <a:pt x="1398305" y="181586"/>
                  </a:cubicBezTo>
                  <a:cubicBezTo>
                    <a:pt x="1398305" y="281874"/>
                    <a:pt x="1307329" y="363172"/>
                    <a:pt x="1195105" y="363172"/>
                  </a:cubicBezTo>
                  <a:lnTo>
                    <a:pt x="203200" y="363172"/>
                  </a:lnTo>
                  <a:cubicBezTo>
                    <a:pt x="90976" y="363172"/>
                    <a:pt x="0" y="281874"/>
                    <a:pt x="0" y="181586"/>
                  </a:cubicBezTo>
                  <a:cubicBezTo>
                    <a:pt x="0" y="81299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D6801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5"/>
            <p:cNvSpPr txBox="1"/>
            <p:nvPr/>
          </p:nvSpPr>
          <p:spPr>
            <a:xfrm>
              <a:off x="0" y="-38100"/>
              <a:ext cx="1398305" cy="40127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5" name="Google Shape;195;p5"/>
          <p:cNvSpPr/>
          <p:nvPr/>
        </p:nvSpPr>
        <p:spPr>
          <a:xfrm>
            <a:off x="11885488" y="3195181"/>
            <a:ext cx="6764487" cy="6764487"/>
          </a:xfrm>
          <a:custGeom>
            <a:rect b="b" l="l" r="r" t="t"/>
            <a:pathLst>
              <a:path extrusionOk="0" h="6764487" w="6764487">
                <a:moveTo>
                  <a:pt x="0" y="0"/>
                </a:moveTo>
                <a:lnTo>
                  <a:pt x="6764487" y="0"/>
                </a:lnTo>
                <a:lnTo>
                  <a:pt x="6764487" y="6764487"/>
                </a:lnTo>
                <a:lnTo>
                  <a:pt x="0" y="676448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96" name="Google Shape;196;p5"/>
          <p:cNvSpPr/>
          <p:nvPr/>
        </p:nvSpPr>
        <p:spPr>
          <a:xfrm>
            <a:off x="12409941" y="3745071"/>
            <a:ext cx="5633585" cy="5633562"/>
          </a:xfrm>
          <a:custGeom>
            <a:rect b="b" l="l" r="r" t="t"/>
            <a:pathLst>
              <a:path extrusionOk="0" h="6349974" w="635000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25045" r="-25045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5"/>
          <p:cNvSpPr/>
          <p:nvPr/>
        </p:nvSpPr>
        <p:spPr>
          <a:xfrm rot="5400000">
            <a:off x="2182316" y="4796917"/>
            <a:ext cx="510937" cy="453341"/>
          </a:xfrm>
          <a:custGeom>
            <a:rect b="b" l="l" r="r" t="t"/>
            <a:pathLst>
              <a:path extrusionOk="0" h="453341" w="510937">
                <a:moveTo>
                  <a:pt x="0" y="0"/>
                </a:moveTo>
                <a:lnTo>
                  <a:pt x="510937" y="0"/>
                </a:lnTo>
                <a:lnTo>
                  <a:pt x="510937" y="453341"/>
                </a:lnTo>
                <a:lnTo>
                  <a:pt x="0" y="45334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98" name="Google Shape;198;p5"/>
          <p:cNvSpPr/>
          <p:nvPr/>
        </p:nvSpPr>
        <p:spPr>
          <a:xfrm rot="5400000">
            <a:off x="2182316" y="5422424"/>
            <a:ext cx="510937" cy="453341"/>
          </a:xfrm>
          <a:custGeom>
            <a:rect b="b" l="l" r="r" t="t"/>
            <a:pathLst>
              <a:path extrusionOk="0" h="453341" w="510937">
                <a:moveTo>
                  <a:pt x="0" y="0"/>
                </a:moveTo>
                <a:lnTo>
                  <a:pt x="510937" y="0"/>
                </a:lnTo>
                <a:lnTo>
                  <a:pt x="510937" y="453340"/>
                </a:lnTo>
                <a:lnTo>
                  <a:pt x="0" y="4533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99" name="Google Shape;199;p5"/>
          <p:cNvSpPr/>
          <p:nvPr/>
        </p:nvSpPr>
        <p:spPr>
          <a:xfrm rot="5400000">
            <a:off x="2182316" y="6047661"/>
            <a:ext cx="510937" cy="453341"/>
          </a:xfrm>
          <a:custGeom>
            <a:rect b="b" l="l" r="r" t="t"/>
            <a:pathLst>
              <a:path extrusionOk="0" h="453341" w="510937">
                <a:moveTo>
                  <a:pt x="0" y="0"/>
                </a:moveTo>
                <a:lnTo>
                  <a:pt x="510937" y="0"/>
                </a:lnTo>
                <a:lnTo>
                  <a:pt x="510937" y="453341"/>
                </a:lnTo>
                <a:lnTo>
                  <a:pt x="0" y="45334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00" name="Google Shape;200;p5"/>
          <p:cNvSpPr/>
          <p:nvPr/>
        </p:nvSpPr>
        <p:spPr>
          <a:xfrm rot="5400000">
            <a:off x="2182316" y="6673168"/>
            <a:ext cx="510937" cy="453341"/>
          </a:xfrm>
          <a:custGeom>
            <a:rect b="b" l="l" r="r" t="t"/>
            <a:pathLst>
              <a:path extrusionOk="0" h="453341" w="510937">
                <a:moveTo>
                  <a:pt x="0" y="0"/>
                </a:moveTo>
                <a:lnTo>
                  <a:pt x="510937" y="0"/>
                </a:lnTo>
                <a:lnTo>
                  <a:pt x="510937" y="453340"/>
                </a:lnTo>
                <a:lnTo>
                  <a:pt x="0" y="4533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01" name="Google Shape;201;p5"/>
          <p:cNvSpPr/>
          <p:nvPr/>
        </p:nvSpPr>
        <p:spPr>
          <a:xfrm rot="5400000">
            <a:off x="2182316" y="7298405"/>
            <a:ext cx="510937" cy="453341"/>
          </a:xfrm>
          <a:custGeom>
            <a:rect b="b" l="l" r="r" t="t"/>
            <a:pathLst>
              <a:path extrusionOk="0" h="453341" w="510937">
                <a:moveTo>
                  <a:pt x="0" y="0"/>
                </a:moveTo>
                <a:lnTo>
                  <a:pt x="510937" y="0"/>
                </a:lnTo>
                <a:lnTo>
                  <a:pt x="510937" y="453340"/>
                </a:lnTo>
                <a:lnTo>
                  <a:pt x="0" y="4533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02" name="Google Shape;202;p5"/>
          <p:cNvSpPr/>
          <p:nvPr/>
        </p:nvSpPr>
        <p:spPr>
          <a:xfrm rot="5400000">
            <a:off x="2182316" y="7923911"/>
            <a:ext cx="510937" cy="453341"/>
          </a:xfrm>
          <a:custGeom>
            <a:rect b="b" l="l" r="r" t="t"/>
            <a:pathLst>
              <a:path extrusionOk="0" h="453341" w="510937">
                <a:moveTo>
                  <a:pt x="0" y="0"/>
                </a:moveTo>
                <a:lnTo>
                  <a:pt x="510937" y="0"/>
                </a:lnTo>
                <a:lnTo>
                  <a:pt x="510937" y="453341"/>
                </a:lnTo>
                <a:lnTo>
                  <a:pt x="0" y="45334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03" name="Google Shape;203;p5"/>
          <p:cNvSpPr/>
          <p:nvPr/>
        </p:nvSpPr>
        <p:spPr>
          <a:xfrm>
            <a:off x="16839564" y="245402"/>
            <a:ext cx="953772" cy="953772"/>
          </a:xfrm>
          <a:custGeom>
            <a:rect b="b" l="l" r="r" t="t"/>
            <a:pathLst>
              <a:path extrusionOk="0" h="953772" w="953772">
                <a:moveTo>
                  <a:pt x="0" y="0"/>
                </a:moveTo>
                <a:lnTo>
                  <a:pt x="953772" y="0"/>
                </a:lnTo>
                <a:lnTo>
                  <a:pt x="953772" y="953772"/>
                </a:lnTo>
                <a:lnTo>
                  <a:pt x="0" y="9537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04" name="Google Shape;204;p5"/>
          <p:cNvSpPr txBox="1"/>
          <p:nvPr/>
        </p:nvSpPr>
        <p:spPr>
          <a:xfrm>
            <a:off x="1028700" y="971550"/>
            <a:ext cx="6525494" cy="20652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999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612" u="none" cap="none" strike="noStrike">
                <a:solidFill>
                  <a:srgbClr val="D6801C"/>
                </a:solidFill>
                <a:latin typeface="Poppins Black"/>
                <a:ea typeface="Poppins Black"/>
                <a:cs typeface="Poppins Black"/>
                <a:sym typeface="Poppins Black"/>
              </a:rPr>
              <a:t>Targeted Deliverables</a:t>
            </a:r>
            <a:endParaRPr/>
          </a:p>
        </p:txBody>
      </p:sp>
      <p:sp>
        <p:nvSpPr>
          <p:cNvPr id="205" name="Google Shape;205;p5"/>
          <p:cNvSpPr txBox="1"/>
          <p:nvPr/>
        </p:nvSpPr>
        <p:spPr>
          <a:xfrm>
            <a:off x="2933040" y="4721692"/>
            <a:ext cx="5578272" cy="5180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2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853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Count of Restaurant city wise</a:t>
            </a:r>
            <a:endParaRPr/>
          </a:p>
        </p:txBody>
      </p:sp>
      <p:sp>
        <p:nvSpPr>
          <p:cNvPr id="206" name="Google Shape;206;p5"/>
          <p:cNvSpPr txBox="1"/>
          <p:nvPr/>
        </p:nvSpPr>
        <p:spPr>
          <a:xfrm>
            <a:off x="2933040" y="5347199"/>
            <a:ext cx="9529659" cy="5180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2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853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City-wise Top 10 restaurant based on Avg cost for 2</a:t>
            </a:r>
            <a:endParaRPr/>
          </a:p>
        </p:txBody>
      </p:sp>
      <p:sp>
        <p:nvSpPr>
          <p:cNvPr id="207" name="Google Shape;207;p5"/>
          <p:cNvSpPr txBox="1"/>
          <p:nvPr/>
        </p:nvSpPr>
        <p:spPr>
          <a:xfrm>
            <a:off x="2933040" y="5972436"/>
            <a:ext cx="7062962" cy="5180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2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853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Top 10 restaurant based on Avg Votes</a:t>
            </a:r>
            <a:endParaRPr/>
          </a:p>
        </p:txBody>
      </p:sp>
      <p:sp>
        <p:nvSpPr>
          <p:cNvPr id="208" name="Google Shape;208;p5"/>
          <p:cNvSpPr txBox="1"/>
          <p:nvPr/>
        </p:nvSpPr>
        <p:spPr>
          <a:xfrm>
            <a:off x="2933040" y="6597942"/>
            <a:ext cx="7988863" cy="5180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2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853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Top 10 restaurant based on Rating City wise</a:t>
            </a:r>
            <a:endParaRPr/>
          </a:p>
        </p:txBody>
      </p:sp>
      <p:sp>
        <p:nvSpPr>
          <p:cNvPr id="209" name="Google Shape;209;p5"/>
          <p:cNvSpPr txBox="1"/>
          <p:nvPr/>
        </p:nvSpPr>
        <p:spPr>
          <a:xfrm>
            <a:off x="2933040" y="7223179"/>
            <a:ext cx="8331882" cy="5180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2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853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Rating based on delivery availability City wise</a:t>
            </a:r>
            <a:endParaRPr/>
          </a:p>
        </p:txBody>
      </p:sp>
      <p:sp>
        <p:nvSpPr>
          <p:cNvPr id="210" name="Google Shape;210;p5"/>
          <p:cNvSpPr txBox="1"/>
          <p:nvPr/>
        </p:nvSpPr>
        <p:spPr>
          <a:xfrm>
            <a:off x="2933040" y="7848686"/>
            <a:ext cx="7277060" cy="5180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2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853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Avg cost for 2 based on cuisine city wise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6"/>
          <p:cNvSpPr/>
          <p:nvPr/>
        </p:nvSpPr>
        <p:spPr>
          <a:xfrm>
            <a:off x="16839564" y="245402"/>
            <a:ext cx="953772" cy="953772"/>
          </a:xfrm>
          <a:custGeom>
            <a:rect b="b" l="l" r="r" t="t"/>
            <a:pathLst>
              <a:path extrusionOk="0" h="953772" w="953772">
                <a:moveTo>
                  <a:pt x="0" y="0"/>
                </a:moveTo>
                <a:lnTo>
                  <a:pt x="953772" y="0"/>
                </a:lnTo>
                <a:lnTo>
                  <a:pt x="953772" y="953772"/>
                </a:lnTo>
                <a:lnTo>
                  <a:pt x="0" y="9537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16" name="Google Shape;216;p6"/>
          <p:cNvSpPr/>
          <p:nvPr/>
        </p:nvSpPr>
        <p:spPr>
          <a:xfrm>
            <a:off x="2169493" y="1780616"/>
            <a:ext cx="13949015" cy="7968375"/>
          </a:xfrm>
          <a:custGeom>
            <a:rect b="b" l="l" r="r" t="t"/>
            <a:pathLst>
              <a:path extrusionOk="0" h="7968375" w="13949015">
                <a:moveTo>
                  <a:pt x="0" y="0"/>
                </a:moveTo>
                <a:lnTo>
                  <a:pt x="13949014" y="0"/>
                </a:lnTo>
                <a:lnTo>
                  <a:pt x="13949014" y="7968375"/>
                </a:lnTo>
                <a:lnTo>
                  <a:pt x="0" y="796837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17" name="Google Shape;217;p6"/>
          <p:cNvSpPr txBox="1"/>
          <p:nvPr/>
        </p:nvSpPr>
        <p:spPr>
          <a:xfrm>
            <a:off x="3503962" y="184010"/>
            <a:ext cx="11280075" cy="139410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2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7737" u="none" cap="none" strike="noStrike">
                <a:solidFill>
                  <a:srgbClr val="D6801C"/>
                </a:solidFill>
                <a:latin typeface="Poppins Black"/>
                <a:ea typeface="Poppins Black"/>
                <a:cs typeface="Poppins Black"/>
                <a:sym typeface="Poppins Black"/>
              </a:rPr>
              <a:t>Targeted Results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7"/>
          <p:cNvSpPr/>
          <p:nvPr/>
        </p:nvSpPr>
        <p:spPr>
          <a:xfrm>
            <a:off x="16839564" y="245402"/>
            <a:ext cx="953772" cy="953772"/>
          </a:xfrm>
          <a:custGeom>
            <a:rect b="b" l="l" r="r" t="t"/>
            <a:pathLst>
              <a:path extrusionOk="0" h="953772" w="953772">
                <a:moveTo>
                  <a:pt x="0" y="0"/>
                </a:moveTo>
                <a:lnTo>
                  <a:pt x="953772" y="0"/>
                </a:lnTo>
                <a:lnTo>
                  <a:pt x="953772" y="953772"/>
                </a:lnTo>
                <a:lnTo>
                  <a:pt x="0" y="9537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223" name="Google Shape;223;p7"/>
          <p:cNvGrpSpPr/>
          <p:nvPr/>
        </p:nvGrpSpPr>
        <p:grpSpPr>
          <a:xfrm>
            <a:off x="1624473" y="385303"/>
            <a:ext cx="14654958" cy="1580557"/>
            <a:chOff x="8672" y="-38100"/>
            <a:chExt cx="7944083" cy="856781"/>
          </a:xfrm>
        </p:grpSpPr>
        <p:sp>
          <p:nvSpPr>
            <p:cNvPr id="224" name="Google Shape;224;p7"/>
            <p:cNvSpPr/>
            <p:nvPr/>
          </p:nvSpPr>
          <p:spPr>
            <a:xfrm>
              <a:off x="8672" y="0"/>
              <a:ext cx="7944083" cy="818681"/>
            </a:xfrm>
            <a:custGeom>
              <a:rect b="b" l="l" r="r" t="t"/>
              <a:pathLst>
                <a:path extrusionOk="0" h="818681" w="7944083">
                  <a:moveTo>
                    <a:pt x="7929317" y="456556"/>
                  </a:moveTo>
                  <a:lnTo>
                    <a:pt x="7772993" y="771465"/>
                  </a:lnTo>
                  <a:cubicBezTo>
                    <a:pt x="7758636" y="800388"/>
                    <a:pt x="7729132" y="818681"/>
                    <a:pt x="7696842" y="818681"/>
                  </a:cubicBezTo>
                  <a:lnTo>
                    <a:pt x="247241" y="818681"/>
                  </a:lnTo>
                  <a:cubicBezTo>
                    <a:pt x="214950" y="818681"/>
                    <a:pt x="185447" y="800388"/>
                    <a:pt x="171090" y="771465"/>
                  </a:cubicBezTo>
                  <a:lnTo>
                    <a:pt x="14766" y="456556"/>
                  </a:lnTo>
                  <a:cubicBezTo>
                    <a:pt x="0" y="426810"/>
                    <a:pt x="0" y="391870"/>
                    <a:pt x="14766" y="362125"/>
                  </a:cubicBezTo>
                  <a:lnTo>
                    <a:pt x="171090" y="47215"/>
                  </a:lnTo>
                  <a:cubicBezTo>
                    <a:pt x="185447" y="18293"/>
                    <a:pt x="214950" y="0"/>
                    <a:pt x="247241" y="0"/>
                  </a:cubicBezTo>
                  <a:lnTo>
                    <a:pt x="7696842" y="0"/>
                  </a:lnTo>
                  <a:cubicBezTo>
                    <a:pt x="7729132" y="0"/>
                    <a:pt x="7758636" y="18293"/>
                    <a:pt x="7772993" y="47215"/>
                  </a:cubicBezTo>
                  <a:lnTo>
                    <a:pt x="7929317" y="362125"/>
                  </a:lnTo>
                  <a:cubicBezTo>
                    <a:pt x="7944083" y="391870"/>
                    <a:pt x="7944083" y="426810"/>
                    <a:pt x="7929317" y="456556"/>
                  </a:cubicBezTo>
                  <a:close/>
                </a:path>
              </a:pathLst>
            </a:custGeom>
            <a:solidFill>
              <a:srgbClr val="EDA71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7"/>
            <p:cNvSpPr txBox="1"/>
            <p:nvPr/>
          </p:nvSpPr>
          <p:spPr>
            <a:xfrm>
              <a:off x="114300" y="-38100"/>
              <a:ext cx="7732828" cy="85678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226" name="Google Shape;226;p7"/>
          <p:cNvCxnSpPr/>
          <p:nvPr/>
        </p:nvCxnSpPr>
        <p:spPr>
          <a:xfrm rot="10800000">
            <a:off x="9144000" y="2944218"/>
            <a:ext cx="0" cy="6492240"/>
          </a:xfrm>
          <a:prstGeom prst="straightConnector1">
            <a:avLst/>
          </a:prstGeom>
          <a:noFill/>
          <a:ln cap="rnd" cmpd="sng" w="95250">
            <a:solidFill>
              <a:srgbClr val="EDA71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7" name="Google Shape;227;p7"/>
          <p:cNvSpPr/>
          <p:nvPr/>
        </p:nvSpPr>
        <p:spPr>
          <a:xfrm>
            <a:off x="1898172" y="4160747"/>
            <a:ext cx="5919018" cy="5275711"/>
          </a:xfrm>
          <a:custGeom>
            <a:rect b="b" l="l" r="r" t="t"/>
            <a:pathLst>
              <a:path extrusionOk="0" h="5275711" w="5919018">
                <a:moveTo>
                  <a:pt x="0" y="0"/>
                </a:moveTo>
                <a:lnTo>
                  <a:pt x="5919017" y="0"/>
                </a:lnTo>
                <a:lnTo>
                  <a:pt x="5919017" y="5275711"/>
                </a:lnTo>
                <a:lnTo>
                  <a:pt x="0" y="527571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4893" r="0" t="0"/>
            </a:stretch>
          </a:blipFill>
          <a:ln>
            <a:noFill/>
          </a:ln>
        </p:spPr>
      </p:sp>
      <p:sp>
        <p:nvSpPr>
          <p:cNvPr id="228" name="Google Shape;228;p7"/>
          <p:cNvSpPr/>
          <p:nvPr/>
        </p:nvSpPr>
        <p:spPr>
          <a:xfrm>
            <a:off x="11858995" y="4196881"/>
            <a:ext cx="4152656" cy="5203442"/>
          </a:xfrm>
          <a:custGeom>
            <a:rect b="b" l="l" r="r" t="t"/>
            <a:pathLst>
              <a:path extrusionOk="0" h="5203442" w="4152656">
                <a:moveTo>
                  <a:pt x="0" y="0"/>
                </a:moveTo>
                <a:lnTo>
                  <a:pt x="4152656" y="0"/>
                </a:lnTo>
                <a:lnTo>
                  <a:pt x="4152656" y="5203442"/>
                </a:lnTo>
                <a:lnTo>
                  <a:pt x="0" y="520344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-47286" t="0"/>
            </a:stretch>
          </a:blipFill>
          <a:ln>
            <a:noFill/>
          </a:ln>
        </p:spPr>
      </p:sp>
      <p:sp>
        <p:nvSpPr>
          <p:cNvPr id="229" name="Google Shape;229;p7"/>
          <p:cNvSpPr txBox="1"/>
          <p:nvPr/>
        </p:nvSpPr>
        <p:spPr>
          <a:xfrm>
            <a:off x="2252914" y="454103"/>
            <a:ext cx="13782171" cy="26139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9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939" u="none" cap="none" strike="noStrike">
                <a:solidFill>
                  <a:srgbClr val="FFFFFF"/>
                </a:solidFill>
                <a:latin typeface="Poppins Black"/>
                <a:ea typeface="Poppins Black"/>
                <a:cs typeface="Poppins Black"/>
                <a:sym typeface="Poppins Black"/>
              </a:rPr>
              <a:t>Count of Restaurant city wise</a:t>
            </a:r>
            <a:endParaRPr/>
          </a:p>
          <a:p>
            <a:pPr indent="0" lvl="0" marL="0" marR="0" rtl="0" algn="l">
              <a:lnSpc>
                <a:spcPct val="15613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6939" u="none" cap="none" strike="noStrike">
              <a:solidFill>
                <a:srgbClr val="FFFFFF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230" name="Google Shape;230;p7"/>
          <p:cNvSpPr txBox="1"/>
          <p:nvPr/>
        </p:nvSpPr>
        <p:spPr>
          <a:xfrm>
            <a:off x="1028700" y="2772768"/>
            <a:ext cx="6647954" cy="10848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039" u="none" cap="none" strike="noStrike">
                <a:solidFill>
                  <a:srgbClr val="FE9800"/>
                </a:solidFill>
                <a:latin typeface="Poppins Black"/>
                <a:ea typeface="Poppins Black"/>
                <a:cs typeface="Poppins Black"/>
                <a:sym typeface="Poppins Black"/>
              </a:rPr>
              <a:t>Expected Output</a:t>
            </a:r>
            <a:endParaRPr/>
          </a:p>
        </p:txBody>
      </p:sp>
      <p:sp>
        <p:nvSpPr>
          <p:cNvPr id="231" name="Google Shape;231;p7"/>
          <p:cNvSpPr txBox="1"/>
          <p:nvPr/>
        </p:nvSpPr>
        <p:spPr>
          <a:xfrm>
            <a:off x="11124803" y="2772768"/>
            <a:ext cx="5621040" cy="10848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039" u="none" cap="none" strike="noStrike">
                <a:solidFill>
                  <a:srgbClr val="FE9800"/>
                </a:solidFill>
                <a:latin typeface="Poppins Black"/>
                <a:ea typeface="Poppins Black"/>
                <a:cs typeface="Poppins Black"/>
                <a:sym typeface="Poppins Black"/>
              </a:rPr>
              <a:t>Actual Output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8"/>
          <p:cNvSpPr/>
          <p:nvPr/>
        </p:nvSpPr>
        <p:spPr>
          <a:xfrm>
            <a:off x="16839564" y="245402"/>
            <a:ext cx="953772" cy="953772"/>
          </a:xfrm>
          <a:custGeom>
            <a:rect b="b" l="l" r="r" t="t"/>
            <a:pathLst>
              <a:path extrusionOk="0" h="953772" w="953772">
                <a:moveTo>
                  <a:pt x="0" y="0"/>
                </a:moveTo>
                <a:lnTo>
                  <a:pt x="953772" y="0"/>
                </a:lnTo>
                <a:lnTo>
                  <a:pt x="953772" y="953772"/>
                </a:lnTo>
                <a:lnTo>
                  <a:pt x="0" y="9537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237" name="Google Shape;237;p8"/>
          <p:cNvGrpSpPr/>
          <p:nvPr/>
        </p:nvGrpSpPr>
        <p:grpSpPr>
          <a:xfrm>
            <a:off x="1624473" y="385303"/>
            <a:ext cx="14654958" cy="1580557"/>
            <a:chOff x="8672" y="-38100"/>
            <a:chExt cx="7944083" cy="856781"/>
          </a:xfrm>
        </p:grpSpPr>
        <p:sp>
          <p:nvSpPr>
            <p:cNvPr id="238" name="Google Shape;238;p8"/>
            <p:cNvSpPr/>
            <p:nvPr/>
          </p:nvSpPr>
          <p:spPr>
            <a:xfrm>
              <a:off x="8672" y="0"/>
              <a:ext cx="7944083" cy="818681"/>
            </a:xfrm>
            <a:custGeom>
              <a:rect b="b" l="l" r="r" t="t"/>
              <a:pathLst>
                <a:path extrusionOk="0" h="818681" w="7944083">
                  <a:moveTo>
                    <a:pt x="7929317" y="456556"/>
                  </a:moveTo>
                  <a:lnTo>
                    <a:pt x="7772993" y="771465"/>
                  </a:lnTo>
                  <a:cubicBezTo>
                    <a:pt x="7758636" y="800388"/>
                    <a:pt x="7729132" y="818681"/>
                    <a:pt x="7696842" y="818681"/>
                  </a:cubicBezTo>
                  <a:lnTo>
                    <a:pt x="247241" y="818681"/>
                  </a:lnTo>
                  <a:cubicBezTo>
                    <a:pt x="214950" y="818681"/>
                    <a:pt x="185447" y="800388"/>
                    <a:pt x="171090" y="771465"/>
                  </a:cubicBezTo>
                  <a:lnTo>
                    <a:pt x="14766" y="456556"/>
                  </a:lnTo>
                  <a:cubicBezTo>
                    <a:pt x="0" y="426810"/>
                    <a:pt x="0" y="391870"/>
                    <a:pt x="14766" y="362125"/>
                  </a:cubicBezTo>
                  <a:lnTo>
                    <a:pt x="171090" y="47215"/>
                  </a:lnTo>
                  <a:cubicBezTo>
                    <a:pt x="185447" y="18293"/>
                    <a:pt x="214950" y="0"/>
                    <a:pt x="247241" y="0"/>
                  </a:cubicBezTo>
                  <a:lnTo>
                    <a:pt x="7696842" y="0"/>
                  </a:lnTo>
                  <a:cubicBezTo>
                    <a:pt x="7729132" y="0"/>
                    <a:pt x="7758636" y="18293"/>
                    <a:pt x="7772993" y="47215"/>
                  </a:cubicBezTo>
                  <a:lnTo>
                    <a:pt x="7929317" y="362125"/>
                  </a:lnTo>
                  <a:cubicBezTo>
                    <a:pt x="7944083" y="391870"/>
                    <a:pt x="7944083" y="426810"/>
                    <a:pt x="7929317" y="456556"/>
                  </a:cubicBezTo>
                  <a:close/>
                </a:path>
              </a:pathLst>
            </a:custGeom>
            <a:solidFill>
              <a:srgbClr val="EDA71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8"/>
            <p:cNvSpPr txBox="1"/>
            <p:nvPr/>
          </p:nvSpPr>
          <p:spPr>
            <a:xfrm>
              <a:off x="114300" y="-38100"/>
              <a:ext cx="7732828" cy="85678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240" name="Google Shape;240;p8"/>
          <p:cNvCxnSpPr/>
          <p:nvPr/>
        </p:nvCxnSpPr>
        <p:spPr>
          <a:xfrm rot="10800000">
            <a:off x="9144000" y="2944218"/>
            <a:ext cx="0" cy="6492240"/>
          </a:xfrm>
          <a:prstGeom prst="straightConnector1">
            <a:avLst/>
          </a:prstGeom>
          <a:noFill/>
          <a:ln cap="rnd" cmpd="sng" w="95250">
            <a:solidFill>
              <a:srgbClr val="EDA71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41" name="Google Shape;241;p8"/>
          <p:cNvSpPr/>
          <p:nvPr/>
        </p:nvSpPr>
        <p:spPr>
          <a:xfrm>
            <a:off x="589408" y="4486654"/>
            <a:ext cx="8122409" cy="4233806"/>
          </a:xfrm>
          <a:custGeom>
            <a:rect b="b" l="l" r="r" t="t"/>
            <a:pathLst>
              <a:path extrusionOk="0" h="4233806" w="8122409">
                <a:moveTo>
                  <a:pt x="0" y="0"/>
                </a:moveTo>
                <a:lnTo>
                  <a:pt x="8122409" y="0"/>
                </a:lnTo>
                <a:lnTo>
                  <a:pt x="8122409" y="4233805"/>
                </a:lnTo>
                <a:lnTo>
                  <a:pt x="0" y="423380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42" name="Google Shape;242;p8"/>
          <p:cNvSpPr/>
          <p:nvPr/>
        </p:nvSpPr>
        <p:spPr>
          <a:xfrm>
            <a:off x="10778235" y="4172140"/>
            <a:ext cx="6314175" cy="4862833"/>
          </a:xfrm>
          <a:custGeom>
            <a:rect b="b" l="l" r="r" t="t"/>
            <a:pathLst>
              <a:path extrusionOk="0" h="4862833" w="6314175">
                <a:moveTo>
                  <a:pt x="0" y="0"/>
                </a:moveTo>
                <a:lnTo>
                  <a:pt x="6314176" y="0"/>
                </a:lnTo>
                <a:lnTo>
                  <a:pt x="6314176" y="4862833"/>
                </a:lnTo>
                <a:lnTo>
                  <a:pt x="0" y="48628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-13484" t="0"/>
            </a:stretch>
          </a:blipFill>
          <a:ln>
            <a:noFill/>
          </a:ln>
        </p:spPr>
      </p:sp>
      <p:sp>
        <p:nvSpPr>
          <p:cNvPr id="243" name="Google Shape;243;p8"/>
          <p:cNvSpPr txBox="1"/>
          <p:nvPr/>
        </p:nvSpPr>
        <p:spPr>
          <a:xfrm>
            <a:off x="2252914" y="764620"/>
            <a:ext cx="13782171" cy="14842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039" u="none" cap="none" strike="noStrike">
                <a:solidFill>
                  <a:srgbClr val="FFFFFF"/>
                </a:solidFill>
                <a:latin typeface="Poppins Black"/>
                <a:ea typeface="Poppins Black"/>
                <a:cs typeface="Poppins Black"/>
                <a:sym typeface="Poppins Black"/>
              </a:rPr>
              <a:t>City-wise Top 10 restaurant based on Avg cost for 2</a:t>
            </a:r>
            <a:endParaRPr/>
          </a:p>
          <a:p>
            <a:pPr indent="0" lvl="0" marL="0" marR="0" rtl="0" algn="l">
              <a:lnSpc>
                <a:spcPct val="15038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4039" u="none" cap="none" strike="noStrike">
              <a:solidFill>
                <a:srgbClr val="FFFFFF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244" name="Google Shape;244;p8"/>
          <p:cNvSpPr txBox="1"/>
          <p:nvPr/>
        </p:nvSpPr>
        <p:spPr>
          <a:xfrm>
            <a:off x="1028700" y="2772768"/>
            <a:ext cx="6647954" cy="10848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039" u="none" cap="none" strike="noStrike">
                <a:solidFill>
                  <a:srgbClr val="FE9800"/>
                </a:solidFill>
                <a:latin typeface="Poppins Black"/>
                <a:ea typeface="Poppins Black"/>
                <a:cs typeface="Poppins Black"/>
                <a:sym typeface="Poppins Black"/>
              </a:rPr>
              <a:t>Expected Output</a:t>
            </a:r>
            <a:endParaRPr/>
          </a:p>
        </p:txBody>
      </p:sp>
      <p:sp>
        <p:nvSpPr>
          <p:cNvPr id="245" name="Google Shape;245;p8"/>
          <p:cNvSpPr txBox="1"/>
          <p:nvPr/>
        </p:nvSpPr>
        <p:spPr>
          <a:xfrm>
            <a:off x="11124803" y="2772768"/>
            <a:ext cx="5621040" cy="10848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039" u="none" cap="none" strike="noStrike">
                <a:solidFill>
                  <a:srgbClr val="FE9800"/>
                </a:solidFill>
                <a:latin typeface="Poppins Black"/>
                <a:ea typeface="Poppins Black"/>
                <a:cs typeface="Poppins Black"/>
                <a:sym typeface="Poppins Black"/>
              </a:rPr>
              <a:t>Actual Output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9"/>
          <p:cNvSpPr/>
          <p:nvPr/>
        </p:nvSpPr>
        <p:spPr>
          <a:xfrm>
            <a:off x="16839564" y="245402"/>
            <a:ext cx="953772" cy="953772"/>
          </a:xfrm>
          <a:custGeom>
            <a:rect b="b" l="l" r="r" t="t"/>
            <a:pathLst>
              <a:path extrusionOk="0" h="953772" w="953772">
                <a:moveTo>
                  <a:pt x="0" y="0"/>
                </a:moveTo>
                <a:lnTo>
                  <a:pt x="953772" y="0"/>
                </a:lnTo>
                <a:lnTo>
                  <a:pt x="953772" y="953772"/>
                </a:lnTo>
                <a:lnTo>
                  <a:pt x="0" y="9537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251" name="Google Shape;251;p9"/>
          <p:cNvGrpSpPr/>
          <p:nvPr/>
        </p:nvGrpSpPr>
        <p:grpSpPr>
          <a:xfrm>
            <a:off x="1624473" y="385303"/>
            <a:ext cx="14654958" cy="1580557"/>
            <a:chOff x="8672" y="-38100"/>
            <a:chExt cx="7944083" cy="856781"/>
          </a:xfrm>
        </p:grpSpPr>
        <p:sp>
          <p:nvSpPr>
            <p:cNvPr id="252" name="Google Shape;252;p9"/>
            <p:cNvSpPr/>
            <p:nvPr/>
          </p:nvSpPr>
          <p:spPr>
            <a:xfrm>
              <a:off x="8672" y="0"/>
              <a:ext cx="7944083" cy="818681"/>
            </a:xfrm>
            <a:custGeom>
              <a:rect b="b" l="l" r="r" t="t"/>
              <a:pathLst>
                <a:path extrusionOk="0" h="818681" w="7944083">
                  <a:moveTo>
                    <a:pt x="7929317" y="456556"/>
                  </a:moveTo>
                  <a:lnTo>
                    <a:pt x="7772993" y="771465"/>
                  </a:lnTo>
                  <a:cubicBezTo>
                    <a:pt x="7758636" y="800388"/>
                    <a:pt x="7729132" y="818681"/>
                    <a:pt x="7696842" y="818681"/>
                  </a:cubicBezTo>
                  <a:lnTo>
                    <a:pt x="247241" y="818681"/>
                  </a:lnTo>
                  <a:cubicBezTo>
                    <a:pt x="214950" y="818681"/>
                    <a:pt x="185447" y="800388"/>
                    <a:pt x="171090" y="771465"/>
                  </a:cubicBezTo>
                  <a:lnTo>
                    <a:pt x="14766" y="456556"/>
                  </a:lnTo>
                  <a:cubicBezTo>
                    <a:pt x="0" y="426810"/>
                    <a:pt x="0" y="391870"/>
                    <a:pt x="14766" y="362125"/>
                  </a:cubicBezTo>
                  <a:lnTo>
                    <a:pt x="171090" y="47215"/>
                  </a:lnTo>
                  <a:cubicBezTo>
                    <a:pt x="185447" y="18293"/>
                    <a:pt x="214950" y="0"/>
                    <a:pt x="247241" y="0"/>
                  </a:cubicBezTo>
                  <a:lnTo>
                    <a:pt x="7696842" y="0"/>
                  </a:lnTo>
                  <a:cubicBezTo>
                    <a:pt x="7729132" y="0"/>
                    <a:pt x="7758636" y="18293"/>
                    <a:pt x="7772993" y="47215"/>
                  </a:cubicBezTo>
                  <a:lnTo>
                    <a:pt x="7929317" y="362125"/>
                  </a:lnTo>
                  <a:cubicBezTo>
                    <a:pt x="7944083" y="391870"/>
                    <a:pt x="7944083" y="426810"/>
                    <a:pt x="7929317" y="456556"/>
                  </a:cubicBezTo>
                  <a:close/>
                </a:path>
              </a:pathLst>
            </a:custGeom>
            <a:solidFill>
              <a:srgbClr val="EDA71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9"/>
            <p:cNvSpPr txBox="1"/>
            <p:nvPr/>
          </p:nvSpPr>
          <p:spPr>
            <a:xfrm>
              <a:off x="114300" y="-38100"/>
              <a:ext cx="7732828" cy="85678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254" name="Google Shape;254;p9"/>
          <p:cNvCxnSpPr/>
          <p:nvPr/>
        </p:nvCxnSpPr>
        <p:spPr>
          <a:xfrm rot="10800000">
            <a:off x="9144000" y="2944218"/>
            <a:ext cx="0" cy="6492240"/>
          </a:xfrm>
          <a:prstGeom prst="straightConnector1">
            <a:avLst/>
          </a:prstGeom>
          <a:noFill/>
          <a:ln cap="rnd" cmpd="sng" w="95250">
            <a:solidFill>
              <a:srgbClr val="EDA71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5" name="Google Shape;255;p9"/>
          <p:cNvSpPr/>
          <p:nvPr/>
        </p:nvSpPr>
        <p:spPr>
          <a:xfrm>
            <a:off x="1028700" y="4324459"/>
            <a:ext cx="7082949" cy="4948286"/>
          </a:xfrm>
          <a:custGeom>
            <a:rect b="b" l="l" r="r" t="t"/>
            <a:pathLst>
              <a:path extrusionOk="0" h="4948286" w="7082949">
                <a:moveTo>
                  <a:pt x="0" y="0"/>
                </a:moveTo>
                <a:lnTo>
                  <a:pt x="7082949" y="0"/>
                </a:lnTo>
                <a:lnTo>
                  <a:pt x="7082949" y="4948286"/>
                </a:lnTo>
                <a:lnTo>
                  <a:pt x="0" y="494828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3049" r="-3811" t="0"/>
            </a:stretch>
          </a:blipFill>
          <a:ln>
            <a:noFill/>
          </a:ln>
        </p:spPr>
      </p:sp>
      <p:sp>
        <p:nvSpPr>
          <p:cNvPr id="256" name="Google Shape;256;p9"/>
          <p:cNvSpPr/>
          <p:nvPr/>
        </p:nvSpPr>
        <p:spPr>
          <a:xfrm>
            <a:off x="11517455" y="4324459"/>
            <a:ext cx="4835735" cy="4992527"/>
          </a:xfrm>
          <a:custGeom>
            <a:rect b="b" l="l" r="r" t="t"/>
            <a:pathLst>
              <a:path extrusionOk="0" h="4992527" w="4835735">
                <a:moveTo>
                  <a:pt x="0" y="0"/>
                </a:moveTo>
                <a:lnTo>
                  <a:pt x="4835735" y="0"/>
                </a:lnTo>
                <a:lnTo>
                  <a:pt x="4835735" y="4992527"/>
                </a:lnTo>
                <a:lnTo>
                  <a:pt x="0" y="499252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-32091" t="0"/>
            </a:stretch>
          </a:blipFill>
          <a:ln>
            <a:noFill/>
          </a:ln>
        </p:spPr>
      </p:sp>
      <p:sp>
        <p:nvSpPr>
          <p:cNvPr id="257" name="Google Shape;257;p9"/>
          <p:cNvSpPr txBox="1"/>
          <p:nvPr/>
        </p:nvSpPr>
        <p:spPr>
          <a:xfrm>
            <a:off x="2338639" y="617513"/>
            <a:ext cx="13782171" cy="20081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339" u="none" cap="none" strike="noStrike">
                <a:solidFill>
                  <a:srgbClr val="FFFFFF"/>
                </a:solidFill>
                <a:latin typeface="Poppins Black"/>
                <a:ea typeface="Poppins Black"/>
                <a:cs typeface="Poppins Black"/>
                <a:sym typeface="Poppins Black"/>
              </a:rPr>
              <a:t>Top 10 restaurant based on Avg Votes</a:t>
            </a:r>
            <a:endParaRPr/>
          </a:p>
          <a:p>
            <a:pPr indent="0" lvl="0" marL="0" marR="0" rtl="0" algn="l">
              <a:lnSpc>
                <a:spcPct val="15834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5339" u="none" cap="none" strike="noStrike">
              <a:solidFill>
                <a:srgbClr val="FFFFFF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258" name="Google Shape;258;p9"/>
          <p:cNvSpPr txBox="1"/>
          <p:nvPr/>
        </p:nvSpPr>
        <p:spPr>
          <a:xfrm>
            <a:off x="1028700" y="2772768"/>
            <a:ext cx="6647954" cy="10848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039" u="none" cap="none" strike="noStrike">
                <a:solidFill>
                  <a:srgbClr val="FE9800"/>
                </a:solidFill>
                <a:latin typeface="Poppins Black"/>
                <a:ea typeface="Poppins Black"/>
                <a:cs typeface="Poppins Black"/>
                <a:sym typeface="Poppins Black"/>
              </a:rPr>
              <a:t>Expected Output</a:t>
            </a:r>
            <a:endParaRPr/>
          </a:p>
        </p:txBody>
      </p:sp>
      <p:sp>
        <p:nvSpPr>
          <p:cNvPr id="259" name="Google Shape;259;p9"/>
          <p:cNvSpPr txBox="1"/>
          <p:nvPr/>
        </p:nvSpPr>
        <p:spPr>
          <a:xfrm>
            <a:off x="11124803" y="2772768"/>
            <a:ext cx="5621040" cy="10848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039" u="none" cap="none" strike="noStrike">
                <a:solidFill>
                  <a:srgbClr val="FE9800"/>
                </a:solidFill>
                <a:latin typeface="Poppins Black"/>
                <a:ea typeface="Poppins Black"/>
                <a:cs typeface="Poppins Black"/>
                <a:sym typeface="Poppins Black"/>
              </a:rPr>
              <a:t>Actual Output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</cp:coreProperties>
</file>